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0"/>
  </p:notesMasterIdLst>
  <p:handoutMasterIdLst>
    <p:handoutMasterId r:id="rId11"/>
  </p:handoutMasterIdLst>
  <p:sldIdLst>
    <p:sldId id="257" r:id="rId3"/>
    <p:sldId id="263" r:id="rId4"/>
    <p:sldId id="264" r:id="rId5"/>
    <p:sldId id="265" r:id="rId6"/>
    <p:sldId id="266" r:id="rId7"/>
    <p:sldId id="267" r:id="rId8"/>
    <p:sldId id="268" r:id="rId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470" autoAdjust="0"/>
  </p:normalViewPr>
  <p:slideViewPr>
    <p:cSldViewPr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0225D4-74CE-4B1B-8004-9E1BF69077D6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E018B9-C6B8-4261-A799-A93203EC1EE9}">
      <dgm:prSet phldrT="[Text]"/>
      <dgm:spPr/>
      <dgm:t>
        <a:bodyPr/>
        <a:lstStyle/>
        <a:p>
          <a:r>
            <a:rPr lang="en-US" dirty="0"/>
            <a:t>Contract Management</a:t>
          </a:r>
        </a:p>
      </dgm:t>
    </dgm:pt>
    <dgm:pt modelId="{3B8FD4A7-9917-4448-A92B-BD097D03CE08}" type="parTrans" cxnId="{193B6B4E-68E5-47F9-823B-D4BB5B972C26}">
      <dgm:prSet/>
      <dgm:spPr/>
      <dgm:t>
        <a:bodyPr/>
        <a:lstStyle/>
        <a:p>
          <a:endParaRPr lang="en-US"/>
        </a:p>
      </dgm:t>
    </dgm:pt>
    <dgm:pt modelId="{D51F3C5E-A053-44AC-AA1B-1CE9AAFD2397}" type="sibTrans" cxnId="{193B6B4E-68E5-47F9-823B-D4BB5B972C26}">
      <dgm:prSet/>
      <dgm:spPr/>
      <dgm:t>
        <a:bodyPr/>
        <a:lstStyle/>
        <a:p>
          <a:endParaRPr lang="en-US"/>
        </a:p>
      </dgm:t>
    </dgm:pt>
    <dgm:pt modelId="{3A19D007-242F-437C-97B5-C8E4C99E40C4}">
      <dgm:prSet phldrT="[Text]"/>
      <dgm:spPr/>
      <dgm:t>
        <a:bodyPr/>
        <a:lstStyle/>
        <a:p>
          <a:r>
            <a:rPr lang="en-US" dirty="0"/>
            <a:t>Cooperation</a:t>
          </a:r>
        </a:p>
      </dgm:t>
    </dgm:pt>
    <dgm:pt modelId="{C25E2E0A-1B77-485D-A687-4A8B0F8C3CEB}" type="parTrans" cxnId="{C2E708A6-4D9C-4D8C-8E97-B8C16E2CAC47}">
      <dgm:prSet/>
      <dgm:spPr/>
      <dgm:t>
        <a:bodyPr/>
        <a:lstStyle/>
        <a:p>
          <a:endParaRPr lang="en-US"/>
        </a:p>
      </dgm:t>
    </dgm:pt>
    <dgm:pt modelId="{0AC2F226-199B-4F12-BE55-19D8FF609188}" type="sibTrans" cxnId="{C2E708A6-4D9C-4D8C-8E97-B8C16E2CAC47}">
      <dgm:prSet/>
      <dgm:spPr/>
      <dgm:t>
        <a:bodyPr/>
        <a:lstStyle/>
        <a:p>
          <a:endParaRPr lang="en-US"/>
        </a:p>
      </dgm:t>
    </dgm:pt>
    <dgm:pt modelId="{1CCB9830-B13C-4A22-926D-E77D67314272}">
      <dgm:prSet phldrT="[Text]"/>
      <dgm:spPr/>
      <dgm:t>
        <a:bodyPr/>
        <a:lstStyle/>
        <a:p>
          <a:r>
            <a:rPr lang="en-US" dirty="0"/>
            <a:t>Savings</a:t>
          </a:r>
        </a:p>
      </dgm:t>
    </dgm:pt>
    <dgm:pt modelId="{1AA8A4B9-A427-4022-A63B-11FA1B3F46E7}" type="parTrans" cxnId="{7A1B1826-C2A4-4A94-834E-6272AC2B6458}">
      <dgm:prSet/>
      <dgm:spPr/>
      <dgm:t>
        <a:bodyPr/>
        <a:lstStyle/>
        <a:p>
          <a:endParaRPr lang="en-US"/>
        </a:p>
      </dgm:t>
    </dgm:pt>
    <dgm:pt modelId="{40B4C491-B3A5-406E-9302-86480A18BAB7}" type="sibTrans" cxnId="{7A1B1826-C2A4-4A94-834E-6272AC2B6458}">
      <dgm:prSet/>
      <dgm:spPr/>
      <dgm:t>
        <a:bodyPr/>
        <a:lstStyle/>
        <a:p>
          <a:endParaRPr lang="en-US"/>
        </a:p>
      </dgm:t>
    </dgm:pt>
    <dgm:pt modelId="{1282E028-D6EC-45A8-9422-96D32D2DC6C4}">
      <dgm:prSet/>
      <dgm:spPr/>
      <dgm:t>
        <a:bodyPr/>
        <a:lstStyle/>
        <a:p>
          <a:r>
            <a:rPr lang="en-US" dirty="0"/>
            <a:t>Resource Management</a:t>
          </a:r>
        </a:p>
      </dgm:t>
    </dgm:pt>
    <dgm:pt modelId="{D865E4BF-48D2-42C1-8B50-B93685037C70}" type="parTrans" cxnId="{A54F06DB-6A7F-44B9-A8DD-AE280D240677}">
      <dgm:prSet/>
      <dgm:spPr/>
      <dgm:t>
        <a:bodyPr/>
        <a:lstStyle/>
        <a:p>
          <a:endParaRPr lang="en-US"/>
        </a:p>
      </dgm:t>
    </dgm:pt>
    <dgm:pt modelId="{9B9ADC8D-0AE9-4448-9233-2C8769915C48}" type="sibTrans" cxnId="{A54F06DB-6A7F-44B9-A8DD-AE280D240677}">
      <dgm:prSet/>
      <dgm:spPr/>
      <dgm:t>
        <a:bodyPr/>
        <a:lstStyle/>
        <a:p>
          <a:endParaRPr lang="en-US"/>
        </a:p>
      </dgm:t>
    </dgm:pt>
    <dgm:pt modelId="{FE8E677E-100D-42B1-98F3-31DFFEA53597}">
      <dgm:prSet/>
      <dgm:spPr/>
      <dgm:t>
        <a:bodyPr/>
        <a:lstStyle/>
        <a:p>
          <a:r>
            <a:rPr lang="en-US"/>
            <a:t>Control</a:t>
          </a:r>
          <a:endParaRPr lang="en-US" dirty="0"/>
        </a:p>
      </dgm:t>
    </dgm:pt>
    <dgm:pt modelId="{AAEC51CD-F977-44E8-AA59-BCC1D0725360}" type="parTrans" cxnId="{B5061482-6116-4E11-BC75-AB08685DF822}">
      <dgm:prSet/>
      <dgm:spPr/>
      <dgm:t>
        <a:bodyPr/>
        <a:lstStyle/>
        <a:p>
          <a:endParaRPr lang="en-US"/>
        </a:p>
      </dgm:t>
    </dgm:pt>
    <dgm:pt modelId="{75516190-B635-46CD-95B4-F6D51464D434}" type="sibTrans" cxnId="{B5061482-6116-4E11-BC75-AB08685DF822}">
      <dgm:prSet/>
      <dgm:spPr/>
      <dgm:t>
        <a:bodyPr/>
        <a:lstStyle/>
        <a:p>
          <a:endParaRPr lang="en-US"/>
        </a:p>
      </dgm:t>
    </dgm:pt>
    <dgm:pt modelId="{F5E93CB9-C7EA-4BEB-9C21-361D9F3F8513}" type="pres">
      <dgm:prSet presAssocID="{B60225D4-74CE-4B1B-8004-9E1BF69077D6}" presName="Name0" presStyleCnt="0">
        <dgm:presLayoutVars>
          <dgm:chMax val="7"/>
          <dgm:chPref val="7"/>
          <dgm:dir/>
        </dgm:presLayoutVars>
      </dgm:prSet>
      <dgm:spPr/>
    </dgm:pt>
    <dgm:pt modelId="{3FF5FD8A-0650-466C-88EA-9068CEB4BA60}" type="pres">
      <dgm:prSet presAssocID="{B60225D4-74CE-4B1B-8004-9E1BF69077D6}" presName="Name1" presStyleCnt="0"/>
      <dgm:spPr/>
    </dgm:pt>
    <dgm:pt modelId="{ACCED3EC-D833-4C1C-8D72-FCE3C15C2302}" type="pres">
      <dgm:prSet presAssocID="{B60225D4-74CE-4B1B-8004-9E1BF69077D6}" presName="cycle" presStyleCnt="0"/>
      <dgm:spPr/>
    </dgm:pt>
    <dgm:pt modelId="{C23CE742-5B92-4F79-AC4C-055C52A55261}" type="pres">
      <dgm:prSet presAssocID="{B60225D4-74CE-4B1B-8004-9E1BF69077D6}" presName="srcNode" presStyleLbl="node1" presStyleIdx="0" presStyleCnt="5"/>
      <dgm:spPr/>
    </dgm:pt>
    <dgm:pt modelId="{B0D0088F-5159-4350-A57A-157BE511E3A8}" type="pres">
      <dgm:prSet presAssocID="{B60225D4-74CE-4B1B-8004-9E1BF69077D6}" presName="conn" presStyleLbl="parChTrans1D2" presStyleIdx="0" presStyleCnt="1"/>
      <dgm:spPr/>
    </dgm:pt>
    <dgm:pt modelId="{96967B41-2107-441B-812A-E43A0BA5F48F}" type="pres">
      <dgm:prSet presAssocID="{B60225D4-74CE-4B1B-8004-9E1BF69077D6}" presName="extraNode" presStyleLbl="node1" presStyleIdx="0" presStyleCnt="5"/>
      <dgm:spPr/>
    </dgm:pt>
    <dgm:pt modelId="{A4C84CF4-0E2A-4B0F-A9DD-098A8A3C028D}" type="pres">
      <dgm:prSet presAssocID="{B60225D4-74CE-4B1B-8004-9E1BF69077D6}" presName="dstNode" presStyleLbl="node1" presStyleIdx="0" presStyleCnt="5"/>
      <dgm:spPr/>
    </dgm:pt>
    <dgm:pt modelId="{4F0999D8-659B-4845-8727-892A9EBE182D}" type="pres">
      <dgm:prSet presAssocID="{01E018B9-C6B8-4261-A799-A93203EC1EE9}" presName="text_1" presStyleLbl="node1" presStyleIdx="0" presStyleCnt="5">
        <dgm:presLayoutVars>
          <dgm:bulletEnabled val="1"/>
        </dgm:presLayoutVars>
      </dgm:prSet>
      <dgm:spPr/>
    </dgm:pt>
    <dgm:pt modelId="{EE6B2602-E068-4605-8BDB-A9E3C6A7B081}" type="pres">
      <dgm:prSet presAssocID="{01E018B9-C6B8-4261-A799-A93203EC1EE9}" presName="accent_1" presStyleCnt="0"/>
      <dgm:spPr/>
    </dgm:pt>
    <dgm:pt modelId="{C9BA844D-FBFF-410A-97DF-04005265591C}" type="pres">
      <dgm:prSet presAssocID="{01E018B9-C6B8-4261-A799-A93203EC1EE9}" presName="accentRepeatNode" presStyleLbl="solidFgAcc1" presStyleIdx="0" presStyleCnt="5"/>
      <dgm:spPr/>
    </dgm:pt>
    <dgm:pt modelId="{19CA1599-A46E-48A0-AFE1-C2C503F704F2}" type="pres">
      <dgm:prSet presAssocID="{3A19D007-242F-437C-97B5-C8E4C99E40C4}" presName="text_2" presStyleLbl="node1" presStyleIdx="1" presStyleCnt="5">
        <dgm:presLayoutVars>
          <dgm:bulletEnabled val="1"/>
        </dgm:presLayoutVars>
      </dgm:prSet>
      <dgm:spPr/>
    </dgm:pt>
    <dgm:pt modelId="{C360E843-8919-49FA-8747-AD60F03F83CC}" type="pres">
      <dgm:prSet presAssocID="{3A19D007-242F-437C-97B5-C8E4C99E40C4}" presName="accent_2" presStyleCnt="0"/>
      <dgm:spPr/>
    </dgm:pt>
    <dgm:pt modelId="{57624099-2369-4BD4-AE87-FA72C54116BF}" type="pres">
      <dgm:prSet presAssocID="{3A19D007-242F-437C-97B5-C8E4C99E40C4}" presName="accentRepeatNode" presStyleLbl="solidFgAcc1" presStyleIdx="1" presStyleCnt="5"/>
      <dgm:spPr/>
    </dgm:pt>
    <dgm:pt modelId="{C5BCCF83-1020-4E37-8DB1-502441E1F68D}" type="pres">
      <dgm:prSet presAssocID="{1CCB9830-B13C-4A22-926D-E77D67314272}" presName="text_3" presStyleLbl="node1" presStyleIdx="2" presStyleCnt="5">
        <dgm:presLayoutVars>
          <dgm:bulletEnabled val="1"/>
        </dgm:presLayoutVars>
      </dgm:prSet>
      <dgm:spPr/>
    </dgm:pt>
    <dgm:pt modelId="{764A47E5-A618-4E07-BFDE-51D4281DA5D9}" type="pres">
      <dgm:prSet presAssocID="{1CCB9830-B13C-4A22-926D-E77D67314272}" presName="accent_3" presStyleCnt="0"/>
      <dgm:spPr/>
    </dgm:pt>
    <dgm:pt modelId="{EF669DFF-E914-4E02-8DD3-C08BCC7FE141}" type="pres">
      <dgm:prSet presAssocID="{1CCB9830-B13C-4A22-926D-E77D67314272}" presName="accentRepeatNode" presStyleLbl="solidFgAcc1" presStyleIdx="2" presStyleCnt="5"/>
      <dgm:spPr/>
    </dgm:pt>
    <dgm:pt modelId="{0901AF3D-D042-49FB-A4BA-1E40D1E093E8}" type="pres">
      <dgm:prSet presAssocID="{1282E028-D6EC-45A8-9422-96D32D2DC6C4}" presName="text_4" presStyleLbl="node1" presStyleIdx="3" presStyleCnt="5">
        <dgm:presLayoutVars>
          <dgm:bulletEnabled val="1"/>
        </dgm:presLayoutVars>
      </dgm:prSet>
      <dgm:spPr/>
    </dgm:pt>
    <dgm:pt modelId="{D0BC7765-A74A-452D-A154-64231E77ED96}" type="pres">
      <dgm:prSet presAssocID="{1282E028-D6EC-45A8-9422-96D32D2DC6C4}" presName="accent_4" presStyleCnt="0"/>
      <dgm:spPr/>
    </dgm:pt>
    <dgm:pt modelId="{2A006D90-0379-4F08-8C2C-379046780716}" type="pres">
      <dgm:prSet presAssocID="{1282E028-D6EC-45A8-9422-96D32D2DC6C4}" presName="accentRepeatNode" presStyleLbl="solidFgAcc1" presStyleIdx="3" presStyleCnt="5"/>
      <dgm:spPr/>
    </dgm:pt>
    <dgm:pt modelId="{C75200F7-4F8E-4A5A-9F46-F9D5235E3AC4}" type="pres">
      <dgm:prSet presAssocID="{FE8E677E-100D-42B1-98F3-31DFFEA53597}" presName="text_5" presStyleLbl="node1" presStyleIdx="4" presStyleCnt="5">
        <dgm:presLayoutVars>
          <dgm:bulletEnabled val="1"/>
        </dgm:presLayoutVars>
      </dgm:prSet>
      <dgm:spPr/>
    </dgm:pt>
    <dgm:pt modelId="{0E9884D9-F471-4CB2-B5DB-A28500E2DE7E}" type="pres">
      <dgm:prSet presAssocID="{FE8E677E-100D-42B1-98F3-31DFFEA53597}" presName="accent_5" presStyleCnt="0"/>
      <dgm:spPr/>
    </dgm:pt>
    <dgm:pt modelId="{142ABBC2-2675-4352-BEBE-E4F8569755AC}" type="pres">
      <dgm:prSet presAssocID="{FE8E677E-100D-42B1-98F3-31DFFEA53597}" presName="accentRepeatNode" presStyleLbl="solidFgAcc1" presStyleIdx="4" presStyleCnt="5"/>
      <dgm:spPr/>
    </dgm:pt>
  </dgm:ptLst>
  <dgm:cxnLst>
    <dgm:cxn modelId="{4CAA695F-B0C1-42E2-9836-28BE9C426386}" type="presOf" srcId="{D51F3C5E-A053-44AC-AA1B-1CE9AAFD2397}" destId="{B0D0088F-5159-4350-A57A-157BE511E3A8}" srcOrd="0" destOrd="0" presId="urn:microsoft.com/office/officeart/2008/layout/VerticalCurvedList"/>
    <dgm:cxn modelId="{97EC81E6-9452-4AC8-A778-A9B28A1476DC}" type="presOf" srcId="{1282E028-D6EC-45A8-9422-96D32D2DC6C4}" destId="{0901AF3D-D042-49FB-A4BA-1E40D1E093E8}" srcOrd="0" destOrd="0" presId="urn:microsoft.com/office/officeart/2008/layout/VerticalCurvedList"/>
    <dgm:cxn modelId="{6408904E-AB1A-480A-AB9C-4FDAE09CF92C}" type="presOf" srcId="{1CCB9830-B13C-4A22-926D-E77D67314272}" destId="{C5BCCF83-1020-4E37-8DB1-502441E1F68D}" srcOrd="0" destOrd="0" presId="urn:microsoft.com/office/officeart/2008/layout/VerticalCurvedList"/>
    <dgm:cxn modelId="{A54F06DB-6A7F-44B9-A8DD-AE280D240677}" srcId="{B60225D4-74CE-4B1B-8004-9E1BF69077D6}" destId="{1282E028-D6EC-45A8-9422-96D32D2DC6C4}" srcOrd="3" destOrd="0" parTransId="{D865E4BF-48D2-42C1-8B50-B93685037C70}" sibTransId="{9B9ADC8D-0AE9-4448-9233-2C8769915C48}"/>
    <dgm:cxn modelId="{0668BDA1-3FF4-4AAC-88B6-1C4AD1B4B21A}" type="presOf" srcId="{01E018B9-C6B8-4261-A799-A93203EC1EE9}" destId="{4F0999D8-659B-4845-8727-892A9EBE182D}" srcOrd="0" destOrd="0" presId="urn:microsoft.com/office/officeart/2008/layout/VerticalCurvedList"/>
    <dgm:cxn modelId="{7A1B1826-C2A4-4A94-834E-6272AC2B6458}" srcId="{B60225D4-74CE-4B1B-8004-9E1BF69077D6}" destId="{1CCB9830-B13C-4A22-926D-E77D67314272}" srcOrd="2" destOrd="0" parTransId="{1AA8A4B9-A427-4022-A63B-11FA1B3F46E7}" sibTransId="{40B4C491-B3A5-406E-9302-86480A18BAB7}"/>
    <dgm:cxn modelId="{193B6B4E-68E5-47F9-823B-D4BB5B972C26}" srcId="{B60225D4-74CE-4B1B-8004-9E1BF69077D6}" destId="{01E018B9-C6B8-4261-A799-A93203EC1EE9}" srcOrd="0" destOrd="0" parTransId="{3B8FD4A7-9917-4448-A92B-BD097D03CE08}" sibTransId="{D51F3C5E-A053-44AC-AA1B-1CE9AAFD2397}"/>
    <dgm:cxn modelId="{956D0C7D-8138-4C35-987E-0735CDC0D746}" type="presOf" srcId="{B60225D4-74CE-4B1B-8004-9E1BF69077D6}" destId="{F5E93CB9-C7EA-4BEB-9C21-361D9F3F8513}" srcOrd="0" destOrd="0" presId="urn:microsoft.com/office/officeart/2008/layout/VerticalCurvedList"/>
    <dgm:cxn modelId="{E05EC95D-8FF0-4678-AFC5-D95DA2977F94}" type="presOf" srcId="{FE8E677E-100D-42B1-98F3-31DFFEA53597}" destId="{C75200F7-4F8E-4A5A-9F46-F9D5235E3AC4}" srcOrd="0" destOrd="0" presId="urn:microsoft.com/office/officeart/2008/layout/VerticalCurvedList"/>
    <dgm:cxn modelId="{124DE2C5-3726-4C4B-A14F-EFCE2719514B}" type="presOf" srcId="{3A19D007-242F-437C-97B5-C8E4C99E40C4}" destId="{19CA1599-A46E-48A0-AFE1-C2C503F704F2}" srcOrd="0" destOrd="0" presId="urn:microsoft.com/office/officeart/2008/layout/VerticalCurvedList"/>
    <dgm:cxn modelId="{C2E708A6-4D9C-4D8C-8E97-B8C16E2CAC47}" srcId="{B60225D4-74CE-4B1B-8004-9E1BF69077D6}" destId="{3A19D007-242F-437C-97B5-C8E4C99E40C4}" srcOrd="1" destOrd="0" parTransId="{C25E2E0A-1B77-485D-A687-4A8B0F8C3CEB}" sibTransId="{0AC2F226-199B-4F12-BE55-19D8FF609188}"/>
    <dgm:cxn modelId="{B5061482-6116-4E11-BC75-AB08685DF822}" srcId="{B60225D4-74CE-4B1B-8004-9E1BF69077D6}" destId="{FE8E677E-100D-42B1-98F3-31DFFEA53597}" srcOrd="4" destOrd="0" parTransId="{AAEC51CD-F977-44E8-AA59-BCC1D0725360}" sibTransId="{75516190-B635-46CD-95B4-F6D51464D434}"/>
    <dgm:cxn modelId="{691DA2B5-DDFE-47EC-B40C-D45F2E4226AC}" type="presParOf" srcId="{F5E93CB9-C7EA-4BEB-9C21-361D9F3F8513}" destId="{3FF5FD8A-0650-466C-88EA-9068CEB4BA60}" srcOrd="0" destOrd="0" presId="urn:microsoft.com/office/officeart/2008/layout/VerticalCurvedList"/>
    <dgm:cxn modelId="{5B2AD547-DF47-44F4-B234-3A51AE13903C}" type="presParOf" srcId="{3FF5FD8A-0650-466C-88EA-9068CEB4BA60}" destId="{ACCED3EC-D833-4C1C-8D72-FCE3C15C2302}" srcOrd="0" destOrd="0" presId="urn:microsoft.com/office/officeart/2008/layout/VerticalCurvedList"/>
    <dgm:cxn modelId="{BBC6C18A-CDE8-421C-9B70-138048D98E48}" type="presParOf" srcId="{ACCED3EC-D833-4C1C-8D72-FCE3C15C2302}" destId="{C23CE742-5B92-4F79-AC4C-055C52A55261}" srcOrd="0" destOrd="0" presId="urn:microsoft.com/office/officeart/2008/layout/VerticalCurvedList"/>
    <dgm:cxn modelId="{44905E81-FFB2-4E19-A56E-8293D43B3BA5}" type="presParOf" srcId="{ACCED3EC-D833-4C1C-8D72-FCE3C15C2302}" destId="{B0D0088F-5159-4350-A57A-157BE511E3A8}" srcOrd="1" destOrd="0" presId="urn:microsoft.com/office/officeart/2008/layout/VerticalCurvedList"/>
    <dgm:cxn modelId="{958081A5-3A0A-4162-AAEE-29B58E612F77}" type="presParOf" srcId="{ACCED3EC-D833-4C1C-8D72-FCE3C15C2302}" destId="{96967B41-2107-441B-812A-E43A0BA5F48F}" srcOrd="2" destOrd="0" presId="urn:microsoft.com/office/officeart/2008/layout/VerticalCurvedList"/>
    <dgm:cxn modelId="{FC936E7D-AED9-4FCA-942D-7B192D1658F2}" type="presParOf" srcId="{ACCED3EC-D833-4C1C-8D72-FCE3C15C2302}" destId="{A4C84CF4-0E2A-4B0F-A9DD-098A8A3C028D}" srcOrd="3" destOrd="0" presId="urn:microsoft.com/office/officeart/2008/layout/VerticalCurvedList"/>
    <dgm:cxn modelId="{4AE50FBC-81DE-4226-A2A2-BC4017DA978C}" type="presParOf" srcId="{3FF5FD8A-0650-466C-88EA-9068CEB4BA60}" destId="{4F0999D8-659B-4845-8727-892A9EBE182D}" srcOrd="1" destOrd="0" presId="urn:microsoft.com/office/officeart/2008/layout/VerticalCurvedList"/>
    <dgm:cxn modelId="{A337CC09-127C-44B5-B661-0B38F846831E}" type="presParOf" srcId="{3FF5FD8A-0650-466C-88EA-9068CEB4BA60}" destId="{EE6B2602-E068-4605-8BDB-A9E3C6A7B081}" srcOrd="2" destOrd="0" presId="urn:microsoft.com/office/officeart/2008/layout/VerticalCurvedList"/>
    <dgm:cxn modelId="{46592F0A-45DA-457B-B8B0-F0294A5FF8B6}" type="presParOf" srcId="{EE6B2602-E068-4605-8BDB-A9E3C6A7B081}" destId="{C9BA844D-FBFF-410A-97DF-04005265591C}" srcOrd="0" destOrd="0" presId="urn:microsoft.com/office/officeart/2008/layout/VerticalCurvedList"/>
    <dgm:cxn modelId="{FF23F164-A5B4-407A-9EAD-5E727A86C25C}" type="presParOf" srcId="{3FF5FD8A-0650-466C-88EA-9068CEB4BA60}" destId="{19CA1599-A46E-48A0-AFE1-C2C503F704F2}" srcOrd="3" destOrd="0" presId="urn:microsoft.com/office/officeart/2008/layout/VerticalCurvedList"/>
    <dgm:cxn modelId="{640DB43E-E593-468B-A0C9-848397AA5443}" type="presParOf" srcId="{3FF5FD8A-0650-466C-88EA-9068CEB4BA60}" destId="{C360E843-8919-49FA-8747-AD60F03F83CC}" srcOrd="4" destOrd="0" presId="urn:microsoft.com/office/officeart/2008/layout/VerticalCurvedList"/>
    <dgm:cxn modelId="{1C6AB5E2-6062-4C8A-919A-C2A951E9E45A}" type="presParOf" srcId="{C360E843-8919-49FA-8747-AD60F03F83CC}" destId="{57624099-2369-4BD4-AE87-FA72C54116BF}" srcOrd="0" destOrd="0" presId="urn:microsoft.com/office/officeart/2008/layout/VerticalCurvedList"/>
    <dgm:cxn modelId="{E297E7B6-DDDF-4C79-960A-682E43211441}" type="presParOf" srcId="{3FF5FD8A-0650-466C-88EA-9068CEB4BA60}" destId="{C5BCCF83-1020-4E37-8DB1-502441E1F68D}" srcOrd="5" destOrd="0" presId="urn:microsoft.com/office/officeart/2008/layout/VerticalCurvedList"/>
    <dgm:cxn modelId="{5E784472-A130-4C82-9806-D88E73C10891}" type="presParOf" srcId="{3FF5FD8A-0650-466C-88EA-9068CEB4BA60}" destId="{764A47E5-A618-4E07-BFDE-51D4281DA5D9}" srcOrd="6" destOrd="0" presId="urn:microsoft.com/office/officeart/2008/layout/VerticalCurvedList"/>
    <dgm:cxn modelId="{AFD17A2A-53BE-4024-8AA2-659DCE4564DA}" type="presParOf" srcId="{764A47E5-A618-4E07-BFDE-51D4281DA5D9}" destId="{EF669DFF-E914-4E02-8DD3-C08BCC7FE141}" srcOrd="0" destOrd="0" presId="urn:microsoft.com/office/officeart/2008/layout/VerticalCurvedList"/>
    <dgm:cxn modelId="{BC32CF4B-6488-490E-9CA4-69BC7A613CFB}" type="presParOf" srcId="{3FF5FD8A-0650-466C-88EA-9068CEB4BA60}" destId="{0901AF3D-D042-49FB-A4BA-1E40D1E093E8}" srcOrd="7" destOrd="0" presId="urn:microsoft.com/office/officeart/2008/layout/VerticalCurvedList"/>
    <dgm:cxn modelId="{38396B77-E04B-40F3-9599-DD8590FE79E5}" type="presParOf" srcId="{3FF5FD8A-0650-466C-88EA-9068CEB4BA60}" destId="{D0BC7765-A74A-452D-A154-64231E77ED96}" srcOrd="8" destOrd="0" presId="urn:microsoft.com/office/officeart/2008/layout/VerticalCurvedList"/>
    <dgm:cxn modelId="{B699DF0C-C97B-4DD0-A1A6-4DE30D40212B}" type="presParOf" srcId="{D0BC7765-A74A-452D-A154-64231E77ED96}" destId="{2A006D90-0379-4F08-8C2C-379046780716}" srcOrd="0" destOrd="0" presId="urn:microsoft.com/office/officeart/2008/layout/VerticalCurvedList"/>
    <dgm:cxn modelId="{01CBC729-AB2B-4F3F-A56D-EAD103F8E88F}" type="presParOf" srcId="{3FF5FD8A-0650-466C-88EA-9068CEB4BA60}" destId="{C75200F7-4F8E-4A5A-9F46-F9D5235E3AC4}" srcOrd="9" destOrd="0" presId="urn:microsoft.com/office/officeart/2008/layout/VerticalCurvedList"/>
    <dgm:cxn modelId="{179FEAB5-6FF9-41D1-9C4A-0D2572275B9B}" type="presParOf" srcId="{3FF5FD8A-0650-466C-88EA-9068CEB4BA60}" destId="{0E9884D9-F471-4CB2-B5DB-A28500E2DE7E}" srcOrd="10" destOrd="0" presId="urn:microsoft.com/office/officeart/2008/layout/VerticalCurvedList"/>
    <dgm:cxn modelId="{929EA287-2681-4525-9E5C-5A8EC6852F65}" type="presParOf" srcId="{0E9884D9-F471-4CB2-B5DB-A28500E2DE7E}" destId="{142ABBC2-2675-4352-BEBE-E4F8569755A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61B077-B237-4760-96B1-FABFEA1EA5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9D1477-EAC6-4E8D-B1F7-4D5A9A9BF6CC}">
      <dgm:prSet phldrT="[Text]"/>
      <dgm:spPr/>
      <dgm:t>
        <a:bodyPr/>
        <a:lstStyle/>
        <a:p>
          <a:r>
            <a:rPr lang="en-US" dirty="0"/>
            <a:t>Pricing models review</a:t>
          </a:r>
        </a:p>
      </dgm:t>
    </dgm:pt>
    <dgm:pt modelId="{E4BC8643-C386-4834-AA84-7DD68A6510A7}" type="parTrans" cxnId="{6957349A-78E2-42DD-859C-0BCE174ED0D0}">
      <dgm:prSet/>
      <dgm:spPr/>
      <dgm:t>
        <a:bodyPr/>
        <a:lstStyle/>
        <a:p>
          <a:endParaRPr lang="en-US"/>
        </a:p>
      </dgm:t>
    </dgm:pt>
    <dgm:pt modelId="{3CCC39D7-3A16-4BFA-8F1A-66D83F187435}" type="sibTrans" cxnId="{6957349A-78E2-42DD-859C-0BCE174ED0D0}">
      <dgm:prSet/>
      <dgm:spPr/>
      <dgm:t>
        <a:bodyPr/>
        <a:lstStyle/>
        <a:p>
          <a:endParaRPr lang="en-US"/>
        </a:p>
      </dgm:t>
    </dgm:pt>
    <dgm:pt modelId="{2A93E8B8-798B-4A0F-AFB3-C711B265DD9E}">
      <dgm:prSet phldrT="[Text]"/>
      <dgm:spPr/>
      <dgm:t>
        <a:bodyPr/>
        <a:lstStyle/>
        <a:p>
          <a:r>
            <a:rPr lang="en-US" dirty="0"/>
            <a:t>Discount system challenge: switching to net prices, removing discount and rebate systems where appropriate</a:t>
          </a:r>
        </a:p>
      </dgm:t>
    </dgm:pt>
    <dgm:pt modelId="{1629BC8A-1EFB-47E3-83A5-E6B32446F686}" type="parTrans" cxnId="{E135F01E-C5F3-4BA7-9D30-FB273B6B5BB7}">
      <dgm:prSet/>
      <dgm:spPr/>
      <dgm:t>
        <a:bodyPr/>
        <a:lstStyle/>
        <a:p>
          <a:endParaRPr lang="en-US"/>
        </a:p>
      </dgm:t>
    </dgm:pt>
    <dgm:pt modelId="{87E9A720-6C5F-4FFE-9B97-718B114937A3}" type="sibTrans" cxnId="{E135F01E-C5F3-4BA7-9D30-FB273B6B5BB7}">
      <dgm:prSet/>
      <dgm:spPr/>
      <dgm:t>
        <a:bodyPr/>
        <a:lstStyle/>
        <a:p>
          <a:endParaRPr lang="en-US"/>
        </a:p>
      </dgm:t>
    </dgm:pt>
    <dgm:pt modelId="{3C4BE7EC-406C-4E7D-9D19-CFE2D3971367}">
      <dgm:prSet phldrT="[Text]"/>
      <dgm:spPr/>
      <dgm:t>
        <a:bodyPr/>
        <a:lstStyle/>
        <a:p>
          <a:r>
            <a:rPr lang="en-US" dirty="0"/>
            <a:t>Warranties review</a:t>
          </a:r>
        </a:p>
      </dgm:t>
    </dgm:pt>
    <dgm:pt modelId="{DBC966D1-369B-45D8-8DAB-71A391C9C425}" type="parTrans" cxnId="{24C55858-0063-4915-A285-48FE327B9F78}">
      <dgm:prSet/>
      <dgm:spPr/>
      <dgm:t>
        <a:bodyPr/>
        <a:lstStyle/>
        <a:p>
          <a:endParaRPr lang="en-US"/>
        </a:p>
      </dgm:t>
    </dgm:pt>
    <dgm:pt modelId="{714A689D-7E0A-477D-9287-76D936FACF17}" type="sibTrans" cxnId="{24C55858-0063-4915-A285-48FE327B9F78}">
      <dgm:prSet/>
      <dgm:spPr/>
      <dgm:t>
        <a:bodyPr/>
        <a:lstStyle/>
        <a:p>
          <a:endParaRPr lang="en-US"/>
        </a:p>
      </dgm:t>
    </dgm:pt>
    <dgm:pt modelId="{072A805D-D305-4059-929A-BBF6F06BF17A}">
      <dgm:prSet phldrT="[Text]"/>
      <dgm:spPr/>
      <dgm:t>
        <a:bodyPr/>
        <a:lstStyle/>
        <a:p>
          <a:r>
            <a:rPr lang="en-US" dirty="0"/>
            <a:t>Remove unneeded worthless warranties. Checking failure rates against age of items shows probability of failure. Most manufacturers provide warranties for the time when the failures do not happen.</a:t>
          </a:r>
        </a:p>
      </dgm:t>
    </dgm:pt>
    <dgm:pt modelId="{97475C69-61D9-4213-B8CE-C89233B7D3BA}" type="parTrans" cxnId="{518BE9B8-B693-4E53-AFDD-D4318A2A29A5}">
      <dgm:prSet/>
      <dgm:spPr/>
      <dgm:t>
        <a:bodyPr/>
        <a:lstStyle/>
        <a:p>
          <a:endParaRPr lang="en-US"/>
        </a:p>
      </dgm:t>
    </dgm:pt>
    <dgm:pt modelId="{FCA6A564-9AB7-423F-88CE-5EABB14F26F9}" type="sibTrans" cxnId="{518BE9B8-B693-4E53-AFDD-D4318A2A29A5}">
      <dgm:prSet/>
      <dgm:spPr/>
      <dgm:t>
        <a:bodyPr/>
        <a:lstStyle/>
        <a:p>
          <a:endParaRPr lang="en-US"/>
        </a:p>
      </dgm:t>
    </dgm:pt>
    <dgm:pt modelId="{C0044F02-33C9-4D64-A935-8630112A20D0}">
      <dgm:prSet/>
      <dgm:spPr/>
      <dgm:t>
        <a:bodyPr/>
        <a:lstStyle/>
        <a:p>
          <a:r>
            <a:rPr lang="en-US" dirty="0"/>
            <a:t>Payment terms</a:t>
          </a:r>
        </a:p>
      </dgm:t>
    </dgm:pt>
    <dgm:pt modelId="{7E013017-02DE-4D85-B579-E84B0F1D9B85}" type="parTrans" cxnId="{17792D82-A54E-48A5-B6E1-3D3C6684C223}">
      <dgm:prSet/>
      <dgm:spPr/>
      <dgm:t>
        <a:bodyPr/>
        <a:lstStyle/>
        <a:p>
          <a:endParaRPr lang="en-US"/>
        </a:p>
      </dgm:t>
    </dgm:pt>
    <dgm:pt modelId="{6952E123-615A-441E-B621-E7AB292B7EF1}" type="sibTrans" cxnId="{17792D82-A54E-48A5-B6E1-3D3C6684C223}">
      <dgm:prSet/>
      <dgm:spPr/>
      <dgm:t>
        <a:bodyPr/>
        <a:lstStyle/>
        <a:p>
          <a:endParaRPr lang="en-US"/>
        </a:p>
      </dgm:t>
    </dgm:pt>
    <dgm:pt modelId="{3C26590F-1949-41CE-8CC3-F4D82605ADAD}">
      <dgm:prSet/>
      <dgm:spPr/>
      <dgm:t>
        <a:bodyPr/>
        <a:lstStyle/>
        <a:p>
          <a:r>
            <a:rPr lang="en-US" dirty="0"/>
            <a:t>Reverse payment terms challenge. Interest fees are likely to go down. Challenge suppliers what kind of discount would they give for payment terms improvement. 2% discount for 30 days equals 24% annual interest fee. If the company gets money cheaper in bank – it is a saving. </a:t>
          </a:r>
        </a:p>
      </dgm:t>
    </dgm:pt>
    <dgm:pt modelId="{675C73DE-7B19-413C-ABF2-9D680A38E190}" type="parTrans" cxnId="{C90FF634-2244-4823-A16B-D204B50A024B}">
      <dgm:prSet/>
      <dgm:spPr/>
      <dgm:t>
        <a:bodyPr/>
        <a:lstStyle/>
        <a:p>
          <a:endParaRPr lang="en-US"/>
        </a:p>
      </dgm:t>
    </dgm:pt>
    <dgm:pt modelId="{4E648E52-5510-4D46-AEEF-6B1FF922B687}" type="sibTrans" cxnId="{C90FF634-2244-4823-A16B-D204B50A024B}">
      <dgm:prSet/>
      <dgm:spPr/>
      <dgm:t>
        <a:bodyPr/>
        <a:lstStyle/>
        <a:p>
          <a:endParaRPr lang="en-US"/>
        </a:p>
      </dgm:t>
    </dgm:pt>
    <dgm:pt modelId="{E09D3CAA-029A-4E59-BA45-829E6F9B16E6}">
      <dgm:prSet phldrT="[Text]"/>
      <dgm:spPr/>
      <dgm:t>
        <a:bodyPr/>
        <a:lstStyle/>
        <a:p>
          <a:r>
            <a:rPr lang="en-US" dirty="0"/>
            <a:t>“Extras” system challenge.</a:t>
          </a:r>
        </a:p>
      </dgm:t>
    </dgm:pt>
    <dgm:pt modelId="{5D02A088-33BA-4814-84DC-DAC3A6D3E771}" type="parTrans" cxnId="{1E611FF6-45CE-4237-B959-FBBBD0431AE0}">
      <dgm:prSet/>
      <dgm:spPr/>
      <dgm:t>
        <a:bodyPr/>
        <a:lstStyle/>
        <a:p>
          <a:endParaRPr lang="en-US"/>
        </a:p>
      </dgm:t>
    </dgm:pt>
    <dgm:pt modelId="{E0A77FFF-65E3-4934-BA1C-70EA5FFB1998}" type="sibTrans" cxnId="{1E611FF6-45CE-4237-B959-FBBBD0431AE0}">
      <dgm:prSet/>
      <dgm:spPr/>
      <dgm:t>
        <a:bodyPr/>
        <a:lstStyle/>
        <a:p>
          <a:endParaRPr lang="en-US"/>
        </a:p>
      </dgm:t>
    </dgm:pt>
    <dgm:pt modelId="{E3119EFF-EC36-46A3-8F28-6C9A1D6CDEC4}" type="pres">
      <dgm:prSet presAssocID="{EC61B077-B237-4760-96B1-FABFEA1EA546}" presName="linear" presStyleCnt="0">
        <dgm:presLayoutVars>
          <dgm:animLvl val="lvl"/>
          <dgm:resizeHandles val="exact"/>
        </dgm:presLayoutVars>
      </dgm:prSet>
      <dgm:spPr/>
    </dgm:pt>
    <dgm:pt modelId="{4966F82D-4D56-4224-B647-D7FF9F733B55}" type="pres">
      <dgm:prSet presAssocID="{119D1477-EAC6-4E8D-B1F7-4D5A9A9BF6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7C6010-4678-458E-8F49-59A6B9A262E0}" type="pres">
      <dgm:prSet presAssocID="{119D1477-EAC6-4E8D-B1F7-4D5A9A9BF6CC}" presName="childText" presStyleLbl="revTx" presStyleIdx="0" presStyleCnt="3">
        <dgm:presLayoutVars>
          <dgm:bulletEnabled val="1"/>
        </dgm:presLayoutVars>
      </dgm:prSet>
      <dgm:spPr/>
    </dgm:pt>
    <dgm:pt modelId="{FD7BC38C-F23D-432E-98E8-7D01FAEC63F2}" type="pres">
      <dgm:prSet presAssocID="{3C4BE7EC-406C-4E7D-9D19-CFE2D397136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3D2BBD3-A2C0-4F51-8640-1BD0372430B5}" type="pres">
      <dgm:prSet presAssocID="{3C4BE7EC-406C-4E7D-9D19-CFE2D3971367}" presName="childText" presStyleLbl="revTx" presStyleIdx="1" presStyleCnt="3">
        <dgm:presLayoutVars>
          <dgm:bulletEnabled val="1"/>
        </dgm:presLayoutVars>
      </dgm:prSet>
      <dgm:spPr/>
    </dgm:pt>
    <dgm:pt modelId="{8081AF48-6AEB-4663-92AE-E77EF06C5277}" type="pres">
      <dgm:prSet presAssocID="{C0044F02-33C9-4D64-A935-8630112A20D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20723FD-567A-4B18-BD81-DC5E97AFAE87}" type="pres">
      <dgm:prSet presAssocID="{C0044F02-33C9-4D64-A935-8630112A20D0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9A41B48-248F-4656-B728-7EE3D3CE2D4C}" type="presOf" srcId="{3C4BE7EC-406C-4E7D-9D19-CFE2D3971367}" destId="{FD7BC38C-F23D-432E-98E8-7D01FAEC63F2}" srcOrd="0" destOrd="0" presId="urn:microsoft.com/office/officeart/2005/8/layout/vList2"/>
    <dgm:cxn modelId="{060491CE-2FA2-4851-AA7F-65758FC9AA8A}" type="presOf" srcId="{072A805D-D305-4059-929A-BBF6F06BF17A}" destId="{63D2BBD3-A2C0-4F51-8640-1BD0372430B5}" srcOrd="0" destOrd="0" presId="urn:microsoft.com/office/officeart/2005/8/layout/vList2"/>
    <dgm:cxn modelId="{518BE9B8-B693-4E53-AFDD-D4318A2A29A5}" srcId="{3C4BE7EC-406C-4E7D-9D19-CFE2D3971367}" destId="{072A805D-D305-4059-929A-BBF6F06BF17A}" srcOrd="0" destOrd="0" parTransId="{97475C69-61D9-4213-B8CE-C89233B7D3BA}" sibTransId="{FCA6A564-9AB7-423F-88CE-5EABB14F26F9}"/>
    <dgm:cxn modelId="{7F012A54-6CB6-45FE-B604-E1CEDB0DB199}" type="presOf" srcId="{2A93E8B8-798B-4A0F-AFB3-C711B265DD9E}" destId="{7F7C6010-4678-458E-8F49-59A6B9A262E0}" srcOrd="0" destOrd="0" presId="urn:microsoft.com/office/officeart/2005/8/layout/vList2"/>
    <dgm:cxn modelId="{6282CF60-442E-4688-83ED-58D968ECE5D9}" type="presOf" srcId="{E09D3CAA-029A-4E59-BA45-829E6F9B16E6}" destId="{7F7C6010-4678-458E-8F49-59A6B9A262E0}" srcOrd="0" destOrd="1" presId="urn:microsoft.com/office/officeart/2005/8/layout/vList2"/>
    <dgm:cxn modelId="{93CA575C-2EE4-4E36-B909-860AC2AD11EF}" type="presOf" srcId="{EC61B077-B237-4760-96B1-FABFEA1EA546}" destId="{E3119EFF-EC36-46A3-8F28-6C9A1D6CDEC4}" srcOrd="0" destOrd="0" presId="urn:microsoft.com/office/officeart/2005/8/layout/vList2"/>
    <dgm:cxn modelId="{E0754873-CBB6-4675-B1C2-D05EF6437C32}" type="presOf" srcId="{3C26590F-1949-41CE-8CC3-F4D82605ADAD}" destId="{320723FD-567A-4B18-BD81-DC5E97AFAE87}" srcOrd="0" destOrd="0" presId="urn:microsoft.com/office/officeart/2005/8/layout/vList2"/>
    <dgm:cxn modelId="{24C55858-0063-4915-A285-48FE327B9F78}" srcId="{EC61B077-B237-4760-96B1-FABFEA1EA546}" destId="{3C4BE7EC-406C-4E7D-9D19-CFE2D3971367}" srcOrd="1" destOrd="0" parTransId="{DBC966D1-369B-45D8-8DAB-71A391C9C425}" sibTransId="{714A689D-7E0A-477D-9287-76D936FACF17}"/>
    <dgm:cxn modelId="{E135F01E-C5F3-4BA7-9D30-FB273B6B5BB7}" srcId="{119D1477-EAC6-4E8D-B1F7-4D5A9A9BF6CC}" destId="{2A93E8B8-798B-4A0F-AFB3-C711B265DD9E}" srcOrd="0" destOrd="0" parTransId="{1629BC8A-1EFB-47E3-83A5-E6B32446F686}" sibTransId="{87E9A720-6C5F-4FFE-9B97-718B114937A3}"/>
    <dgm:cxn modelId="{1E611FF6-45CE-4237-B959-FBBBD0431AE0}" srcId="{119D1477-EAC6-4E8D-B1F7-4D5A9A9BF6CC}" destId="{E09D3CAA-029A-4E59-BA45-829E6F9B16E6}" srcOrd="1" destOrd="0" parTransId="{5D02A088-33BA-4814-84DC-DAC3A6D3E771}" sibTransId="{E0A77FFF-65E3-4934-BA1C-70EA5FFB1998}"/>
    <dgm:cxn modelId="{6957349A-78E2-42DD-859C-0BCE174ED0D0}" srcId="{EC61B077-B237-4760-96B1-FABFEA1EA546}" destId="{119D1477-EAC6-4E8D-B1F7-4D5A9A9BF6CC}" srcOrd="0" destOrd="0" parTransId="{E4BC8643-C386-4834-AA84-7DD68A6510A7}" sibTransId="{3CCC39D7-3A16-4BFA-8F1A-66D83F187435}"/>
    <dgm:cxn modelId="{899F207E-C381-441C-ABFE-FB9D8260D382}" type="presOf" srcId="{C0044F02-33C9-4D64-A935-8630112A20D0}" destId="{8081AF48-6AEB-4663-92AE-E77EF06C5277}" srcOrd="0" destOrd="0" presId="urn:microsoft.com/office/officeart/2005/8/layout/vList2"/>
    <dgm:cxn modelId="{C90FF634-2244-4823-A16B-D204B50A024B}" srcId="{C0044F02-33C9-4D64-A935-8630112A20D0}" destId="{3C26590F-1949-41CE-8CC3-F4D82605ADAD}" srcOrd="0" destOrd="0" parTransId="{675C73DE-7B19-413C-ABF2-9D680A38E190}" sibTransId="{4E648E52-5510-4D46-AEEF-6B1FF922B687}"/>
    <dgm:cxn modelId="{55A544E9-1AD6-4AF9-A65E-98EF30B366BC}" type="presOf" srcId="{119D1477-EAC6-4E8D-B1F7-4D5A9A9BF6CC}" destId="{4966F82D-4D56-4224-B647-D7FF9F733B55}" srcOrd="0" destOrd="0" presId="urn:microsoft.com/office/officeart/2005/8/layout/vList2"/>
    <dgm:cxn modelId="{17792D82-A54E-48A5-B6E1-3D3C6684C223}" srcId="{EC61B077-B237-4760-96B1-FABFEA1EA546}" destId="{C0044F02-33C9-4D64-A935-8630112A20D0}" srcOrd="2" destOrd="0" parTransId="{7E013017-02DE-4D85-B579-E84B0F1D9B85}" sibTransId="{6952E123-615A-441E-B621-E7AB292B7EF1}"/>
    <dgm:cxn modelId="{CA1CEC57-AF14-4363-9225-32F2A4B71CDE}" type="presParOf" srcId="{E3119EFF-EC36-46A3-8F28-6C9A1D6CDEC4}" destId="{4966F82D-4D56-4224-B647-D7FF9F733B55}" srcOrd="0" destOrd="0" presId="urn:microsoft.com/office/officeart/2005/8/layout/vList2"/>
    <dgm:cxn modelId="{BBB64873-83A3-4493-B72B-26A3B0B11F9A}" type="presParOf" srcId="{E3119EFF-EC36-46A3-8F28-6C9A1D6CDEC4}" destId="{7F7C6010-4678-458E-8F49-59A6B9A262E0}" srcOrd="1" destOrd="0" presId="urn:microsoft.com/office/officeart/2005/8/layout/vList2"/>
    <dgm:cxn modelId="{595A064B-9812-4833-98D0-D33DF42DF057}" type="presParOf" srcId="{E3119EFF-EC36-46A3-8F28-6C9A1D6CDEC4}" destId="{FD7BC38C-F23D-432E-98E8-7D01FAEC63F2}" srcOrd="2" destOrd="0" presId="urn:microsoft.com/office/officeart/2005/8/layout/vList2"/>
    <dgm:cxn modelId="{1DA45B1A-8905-47C0-9165-CD210FC7BC7B}" type="presParOf" srcId="{E3119EFF-EC36-46A3-8F28-6C9A1D6CDEC4}" destId="{63D2BBD3-A2C0-4F51-8640-1BD0372430B5}" srcOrd="3" destOrd="0" presId="urn:microsoft.com/office/officeart/2005/8/layout/vList2"/>
    <dgm:cxn modelId="{B24A0F98-AFEA-4DA3-BB79-FBF6E86A0813}" type="presParOf" srcId="{E3119EFF-EC36-46A3-8F28-6C9A1D6CDEC4}" destId="{8081AF48-6AEB-4663-92AE-E77EF06C5277}" srcOrd="4" destOrd="0" presId="urn:microsoft.com/office/officeart/2005/8/layout/vList2"/>
    <dgm:cxn modelId="{EF659A1F-971A-4DD1-89EC-091FA8ADA8D5}" type="presParOf" srcId="{E3119EFF-EC36-46A3-8F28-6C9A1D6CDEC4}" destId="{320723FD-567A-4B18-BD81-DC5E97AFAE8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61B077-B237-4760-96B1-FABFEA1EA5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9D1477-EAC6-4E8D-B1F7-4D5A9A9BF6CC}">
      <dgm:prSet phldrT="[Text]"/>
      <dgm:spPr/>
      <dgm:t>
        <a:bodyPr/>
        <a:lstStyle/>
        <a:p>
          <a:r>
            <a:rPr lang="en-US" dirty="0"/>
            <a:t>Using frameworks</a:t>
          </a:r>
        </a:p>
      </dgm:t>
    </dgm:pt>
    <dgm:pt modelId="{E4BC8643-C386-4834-AA84-7DD68A6510A7}" type="parTrans" cxnId="{6957349A-78E2-42DD-859C-0BCE174ED0D0}">
      <dgm:prSet/>
      <dgm:spPr/>
      <dgm:t>
        <a:bodyPr/>
        <a:lstStyle/>
        <a:p>
          <a:endParaRPr lang="en-US"/>
        </a:p>
      </dgm:t>
    </dgm:pt>
    <dgm:pt modelId="{3CCC39D7-3A16-4BFA-8F1A-66D83F187435}" type="sibTrans" cxnId="{6957349A-78E2-42DD-859C-0BCE174ED0D0}">
      <dgm:prSet/>
      <dgm:spPr/>
      <dgm:t>
        <a:bodyPr/>
        <a:lstStyle/>
        <a:p>
          <a:endParaRPr lang="en-US"/>
        </a:p>
      </dgm:t>
    </dgm:pt>
    <dgm:pt modelId="{2A93E8B8-798B-4A0F-AFB3-C711B265DD9E}">
      <dgm:prSet phldrT="[Text]"/>
      <dgm:spPr/>
      <dgm:t>
        <a:bodyPr/>
        <a:lstStyle/>
        <a:p>
          <a:r>
            <a:rPr lang="en-US" dirty="0"/>
            <a:t>Check existing frameworks looking for synergies. </a:t>
          </a:r>
        </a:p>
      </dgm:t>
    </dgm:pt>
    <dgm:pt modelId="{1629BC8A-1EFB-47E3-83A5-E6B32446F686}" type="parTrans" cxnId="{E135F01E-C5F3-4BA7-9D30-FB273B6B5BB7}">
      <dgm:prSet/>
      <dgm:spPr/>
      <dgm:t>
        <a:bodyPr/>
        <a:lstStyle/>
        <a:p>
          <a:endParaRPr lang="en-US"/>
        </a:p>
      </dgm:t>
    </dgm:pt>
    <dgm:pt modelId="{87E9A720-6C5F-4FFE-9B97-718B114937A3}" type="sibTrans" cxnId="{E135F01E-C5F3-4BA7-9D30-FB273B6B5BB7}">
      <dgm:prSet/>
      <dgm:spPr/>
      <dgm:t>
        <a:bodyPr/>
        <a:lstStyle/>
        <a:p>
          <a:endParaRPr lang="en-US"/>
        </a:p>
      </dgm:t>
    </dgm:pt>
    <dgm:pt modelId="{3C4BE7EC-406C-4E7D-9D19-CFE2D3971367}">
      <dgm:prSet phldrT="[Text]"/>
      <dgm:spPr/>
      <dgm:t>
        <a:bodyPr/>
        <a:lstStyle/>
        <a:p>
          <a:r>
            <a:rPr lang="en-US" dirty="0"/>
            <a:t>Supplier involvement</a:t>
          </a:r>
        </a:p>
      </dgm:t>
    </dgm:pt>
    <dgm:pt modelId="{DBC966D1-369B-45D8-8DAB-71A391C9C425}" type="parTrans" cxnId="{24C55858-0063-4915-A285-48FE327B9F78}">
      <dgm:prSet/>
      <dgm:spPr/>
      <dgm:t>
        <a:bodyPr/>
        <a:lstStyle/>
        <a:p>
          <a:endParaRPr lang="en-US"/>
        </a:p>
      </dgm:t>
    </dgm:pt>
    <dgm:pt modelId="{714A689D-7E0A-477D-9287-76D936FACF17}" type="sibTrans" cxnId="{24C55858-0063-4915-A285-48FE327B9F78}">
      <dgm:prSet/>
      <dgm:spPr/>
      <dgm:t>
        <a:bodyPr/>
        <a:lstStyle/>
        <a:p>
          <a:endParaRPr lang="en-US"/>
        </a:p>
      </dgm:t>
    </dgm:pt>
    <dgm:pt modelId="{072A805D-D305-4059-929A-BBF6F06BF17A}">
      <dgm:prSet phldrT="[Text]"/>
      <dgm:spPr/>
      <dgm:t>
        <a:bodyPr/>
        <a:lstStyle/>
        <a:p>
          <a:r>
            <a:rPr lang="en-US" dirty="0"/>
            <a:t>Challenge the suppliers to do the legwork for you: any needed market reviews, analysis: that is saved time and effort. </a:t>
          </a:r>
        </a:p>
      </dgm:t>
    </dgm:pt>
    <dgm:pt modelId="{97475C69-61D9-4213-B8CE-C89233B7D3BA}" type="parTrans" cxnId="{518BE9B8-B693-4E53-AFDD-D4318A2A29A5}">
      <dgm:prSet/>
      <dgm:spPr/>
      <dgm:t>
        <a:bodyPr/>
        <a:lstStyle/>
        <a:p>
          <a:endParaRPr lang="en-US"/>
        </a:p>
      </dgm:t>
    </dgm:pt>
    <dgm:pt modelId="{FCA6A564-9AB7-423F-88CE-5EABB14F26F9}" type="sibTrans" cxnId="{518BE9B8-B693-4E53-AFDD-D4318A2A29A5}">
      <dgm:prSet/>
      <dgm:spPr/>
      <dgm:t>
        <a:bodyPr/>
        <a:lstStyle/>
        <a:p>
          <a:endParaRPr lang="en-US"/>
        </a:p>
      </dgm:t>
    </dgm:pt>
    <dgm:pt modelId="{D98FE246-22A3-421C-AF9F-2BBA820B983F}">
      <dgm:prSet phldrT="[Text]"/>
      <dgm:spPr/>
      <dgm:t>
        <a:bodyPr/>
        <a:lstStyle/>
        <a:p>
          <a:r>
            <a:rPr lang="en-US" dirty="0"/>
            <a:t>Where possible – use free of charge framework assessment.</a:t>
          </a:r>
        </a:p>
      </dgm:t>
    </dgm:pt>
    <dgm:pt modelId="{D9A5B490-4636-420C-A403-1A397CD51653}" type="parTrans" cxnId="{B711F860-759C-43B0-B3B2-79A22F22742E}">
      <dgm:prSet/>
      <dgm:spPr/>
      <dgm:t>
        <a:bodyPr/>
        <a:lstStyle/>
        <a:p>
          <a:endParaRPr lang="en-US"/>
        </a:p>
      </dgm:t>
    </dgm:pt>
    <dgm:pt modelId="{06B8E755-F730-457D-9954-2CF8B62C9B91}" type="sibTrans" cxnId="{B711F860-759C-43B0-B3B2-79A22F22742E}">
      <dgm:prSet/>
      <dgm:spPr/>
      <dgm:t>
        <a:bodyPr/>
        <a:lstStyle/>
        <a:p>
          <a:endParaRPr lang="en-US"/>
        </a:p>
      </dgm:t>
    </dgm:pt>
    <dgm:pt modelId="{107E65B9-762D-410A-B8D3-DED3F264C78E}">
      <dgm:prSet phldrT="[Text]"/>
      <dgm:spPr/>
      <dgm:t>
        <a:bodyPr/>
        <a:lstStyle/>
        <a:p>
          <a:r>
            <a:rPr lang="en-US" dirty="0"/>
            <a:t>Check for framework synergies with public sector knowledge.</a:t>
          </a:r>
        </a:p>
      </dgm:t>
    </dgm:pt>
    <dgm:pt modelId="{87D0790A-ADBF-48CA-95E2-05DC5A5370DB}" type="parTrans" cxnId="{CDB616E7-A2AF-41D6-B689-307E0AD24062}">
      <dgm:prSet/>
      <dgm:spPr/>
      <dgm:t>
        <a:bodyPr/>
        <a:lstStyle/>
        <a:p>
          <a:endParaRPr lang="en-US"/>
        </a:p>
      </dgm:t>
    </dgm:pt>
    <dgm:pt modelId="{F32CFDE6-3BB7-41BB-9273-C371B3C09279}" type="sibTrans" cxnId="{CDB616E7-A2AF-41D6-B689-307E0AD24062}">
      <dgm:prSet/>
      <dgm:spPr/>
      <dgm:t>
        <a:bodyPr/>
        <a:lstStyle/>
        <a:p>
          <a:endParaRPr lang="en-US"/>
        </a:p>
      </dgm:t>
    </dgm:pt>
    <dgm:pt modelId="{042FFF36-0156-459C-A68E-16C8317B2BD9}">
      <dgm:prSet/>
      <dgm:spPr/>
      <dgm:t>
        <a:bodyPr/>
        <a:lstStyle/>
        <a:p>
          <a:r>
            <a:rPr lang="en-US" dirty="0"/>
            <a:t>Benchmarking</a:t>
          </a:r>
        </a:p>
      </dgm:t>
    </dgm:pt>
    <dgm:pt modelId="{D6B9C959-B93F-4DE6-9A65-85ECC539CE10}" type="parTrans" cxnId="{293AA8AA-A23D-403B-8501-03DE51A84D94}">
      <dgm:prSet/>
      <dgm:spPr/>
      <dgm:t>
        <a:bodyPr/>
        <a:lstStyle/>
        <a:p>
          <a:endParaRPr lang="en-US"/>
        </a:p>
      </dgm:t>
    </dgm:pt>
    <dgm:pt modelId="{7020AA3B-FC56-4134-8333-885602FED92E}" type="sibTrans" cxnId="{293AA8AA-A23D-403B-8501-03DE51A84D94}">
      <dgm:prSet/>
      <dgm:spPr/>
      <dgm:t>
        <a:bodyPr/>
        <a:lstStyle/>
        <a:p>
          <a:endParaRPr lang="en-US"/>
        </a:p>
      </dgm:t>
    </dgm:pt>
    <dgm:pt modelId="{0F1AEE38-53E7-44BF-81E9-99D4AE617382}">
      <dgm:prSet/>
      <dgm:spPr/>
      <dgm:t>
        <a:bodyPr/>
        <a:lstStyle/>
        <a:p>
          <a:r>
            <a:rPr lang="en-US" dirty="0"/>
            <a:t>KPIs</a:t>
          </a:r>
        </a:p>
      </dgm:t>
    </dgm:pt>
    <dgm:pt modelId="{DD163581-8F25-4C89-9A2F-494228B298AA}" type="parTrans" cxnId="{04C9FAF6-60E2-42F8-8BEE-D1E78B031EAA}">
      <dgm:prSet/>
      <dgm:spPr/>
      <dgm:t>
        <a:bodyPr/>
        <a:lstStyle/>
        <a:p>
          <a:endParaRPr lang="en-US"/>
        </a:p>
      </dgm:t>
    </dgm:pt>
    <dgm:pt modelId="{93ADCDFD-8E32-4A48-8F15-00C75EAF36B9}" type="sibTrans" cxnId="{04C9FAF6-60E2-42F8-8BEE-D1E78B031EAA}">
      <dgm:prSet/>
      <dgm:spPr/>
      <dgm:t>
        <a:bodyPr/>
        <a:lstStyle/>
        <a:p>
          <a:endParaRPr lang="en-US"/>
        </a:p>
      </dgm:t>
    </dgm:pt>
    <dgm:pt modelId="{08F77067-AF5F-4CC2-8F74-0EFF6E728341}">
      <dgm:prSet/>
      <dgm:spPr/>
      <dgm:t>
        <a:bodyPr/>
        <a:lstStyle/>
        <a:p>
          <a:r>
            <a:rPr lang="en-US" dirty="0"/>
            <a:t>Benchmarking against best in class</a:t>
          </a:r>
        </a:p>
      </dgm:t>
    </dgm:pt>
    <dgm:pt modelId="{76F6C335-8C69-4078-8976-3A6AB87B2B9D}" type="parTrans" cxnId="{DFDCB533-BA96-4085-8F0D-50C63A4BCEBF}">
      <dgm:prSet/>
      <dgm:spPr/>
      <dgm:t>
        <a:bodyPr/>
        <a:lstStyle/>
        <a:p>
          <a:endParaRPr lang="en-US"/>
        </a:p>
      </dgm:t>
    </dgm:pt>
    <dgm:pt modelId="{8A9D1CFE-2142-447B-AE88-B5CABBA615EA}" type="sibTrans" cxnId="{DFDCB533-BA96-4085-8F0D-50C63A4BCEBF}">
      <dgm:prSet/>
      <dgm:spPr/>
      <dgm:t>
        <a:bodyPr/>
        <a:lstStyle/>
        <a:p>
          <a:endParaRPr lang="en-US"/>
        </a:p>
      </dgm:t>
    </dgm:pt>
    <dgm:pt modelId="{12667705-3895-4F42-A676-7FF12EDCF86F}">
      <dgm:prSet/>
      <dgm:spPr/>
      <dgm:t>
        <a:bodyPr/>
        <a:lstStyle/>
        <a:p>
          <a:r>
            <a:rPr lang="en-US" dirty="0"/>
            <a:t>Benchmarking among internal units</a:t>
          </a:r>
        </a:p>
      </dgm:t>
    </dgm:pt>
    <dgm:pt modelId="{E3B5719B-6594-4047-9D28-FD1ECDA9263F}" type="parTrans" cxnId="{8C7BFE98-4C10-415B-B104-AAFFE592FEF6}">
      <dgm:prSet/>
      <dgm:spPr/>
      <dgm:t>
        <a:bodyPr/>
        <a:lstStyle/>
        <a:p>
          <a:endParaRPr lang="en-US"/>
        </a:p>
      </dgm:t>
    </dgm:pt>
    <dgm:pt modelId="{CDB3362F-1277-4506-83D9-0615B9CA8C60}" type="sibTrans" cxnId="{8C7BFE98-4C10-415B-B104-AAFFE592FEF6}">
      <dgm:prSet/>
      <dgm:spPr/>
      <dgm:t>
        <a:bodyPr/>
        <a:lstStyle/>
        <a:p>
          <a:endParaRPr lang="en-US"/>
        </a:p>
      </dgm:t>
    </dgm:pt>
    <dgm:pt modelId="{6AD2DDBA-10F1-45BC-9118-78F1077D6464}">
      <dgm:prSet phldrT="[Text]"/>
      <dgm:spPr/>
      <dgm:t>
        <a:bodyPr/>
        <a:lstStyle/>
        <a:p>
          <a:r>
            <a:rPr lang="en-US" dirty="0"/>
            <a:t>Supplier relationships management: Cost of Poor Quality identification and mitigation.</a:t>
          </a:r>
        </a:p>
      </dgm:t>
    </dgm:pt>
    <dgm:pt modelId="{0962CC00-48B3-4950-A69C-0BFF0631BBAE}" type="parTrans" cxnId="{9C7A96DE-08F8-454A-A972-8A32545E9EDE}">
      <dgm:prSet/>
      <dgm:spPr/>
    </dgm:pt>
    <dgm:pt modelId="{D0656DD3-C612-454F-AA86-9C4CB35A1128}" type="sibTrans" cxnId="{9C7A96DE-08F8-454A-A972-8A32545E9EDE}">
      <dgm:prSet/>
      <dgm:spPr/>
    </dgm:pt>
    <dgm:pt modelId="{E3119EFF-EC36-46A3-8F28-6C9A1D6CDEC4}" type="pres">
      <dgm:prSet presAssocID="{EC61B077-B237-4760-96B1-FABFEA1EA546}" presName="linear" presStyleCnt="0">
        <dgm:presLayoutVars>
          <dgm:animLvl val="lvl"/>
          <dgm:resizeHandles val="exact"/>
        </dgm:presLayoutVars>
      </dgm:prSet>
      <dgm:spPr/>
    </dgm:pt>
    <dgm:pt modelId="{4966F82D-4D56-4224-B647-D7FF9F733B55}" type="pres">
      <dgm:prSet presAssocID="{119D1477-EAC6-4E8D-B1F7-4D5A9A9BF6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7C6010-4678-458E-8F49-59A6B9A262E0}" type="pres">
      <dgm:prSet presAssocID="{119D1477-EAC6-4E8D-B1F7-4D5A9A9BF6CC}" presName="childText" presStyleLbl="revTx" presStyleIdx="0" presStyleCnt="3">
        <dgm:presLayoutVars>
          <dgm:bulletEnabled val="1"/>
        </dgm:presLayoutVars>
      </dgm:prSet>
      <dgm:spPr/>
    </dgm:pt>
    <dgm:pt modelId="{FD7BC38C-F23D-432E-98E8-7D01FAEC63F2}" type="pres">
      <dgm:prSet presAssocID="{3C4BE7EC-406C-4E7D-9D19-CFE2D397136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3D2BBD3-A2C0-4F51-8640-1BD0372430B5}" type="pres">
      <dgm:prSet presAssocID="{3C4BE7EC-406C-4E7D-9D19-CFE2D3971367}" presName="childText" presStyleLbl="revTx" presStyleIdx="1" presStyleCnt="3">
        <dgm:presLayoutVars>
          <dgm:bulletEnabled val="1"/>
        </dgm:presLayoutVars>
      </dgm:prSet>
      <dgm:spPr/>
    </dgm:pt>
    <dgm:pt modelId="{4F18ECAE-2DE3-4AD9-B518-0A3DF03F16BC}" type="pres">
      <dgm:prSet presAssocID="{042FFF36-0156-459C-A68E-16C8317B2BD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B3F693E-5498-480A-BB3D-A6D2F35E73AC}" type="pres">
      <dgm:prSet presAssocID="{042FFF36-0156-459C-A68E-16C8317B2BD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04C9FAF6-60E2-42F8-8BEE-D1E78B031EAA}" srcId="{042FFF36-0156-459C-A68E-16C8317B2BD9}" destId="{0F1AEE38-53E7-44BF-81E9-99D4AE617382}" srcOrd="0" destOrd="0" parTransId="{DD163581-8F25-4C89-9A2F-494228B298AA}" sibTransId="{93ADCDFD-8E32-4A48-8F15-00C75EAF36B9}"/>
    <dgm:cxn modelId="{8C7BFE98-4C10-415B-B104-AAFFE592FEF6}" srcId="{042FFF36-0156-459C-A68E-16C8317B2BD9}" destId="{12667705-3895-4F42-A676-7FF12EDCF86F}" srcOrd="2" destOrd="0" parTransId="{E3B5719B-6594-4047-9D28-FD1ECDA9263F}" sibTransId="{CDB3362F-1277-4506-83D9-0615B9CA8C60}"/>
    <dgm:cxn modelId="{E552A41F-689F-41D4-8929-F6401EDCBCAC}" type="presOf" srcId="{D98FE246-22A3-421C-AF9F-2BBA820B983F}" destId="{7F7C6010-4678-458E-8F49-59A6B9A262E0}" srcOrd="0" destOrd="1" presId="urn:microsoft.com/office/officeart/2005/8/layout/vList2"/>
    <dgm:cxn modelId="{CDB616E7-A2AF-41D6-B689-307E0AD24062}" srcId="{119D1477-EAC6-4E8D-B1F7-4D5A9A9BF6CC}" destId="{107E65B9-762D-410A-B8D3-DED3F264C78E}" srcOrd="2" destOrd="0" parTransId="{87D0790A-ADBF-48CA-95E2-05DC5A5370DB}" sibTransId="{F32CFDE6-3BB7-41BB-9273-C371B3C09279}"/>
    <dgm:cxn modelId="{69A41B48-248F-4656-B728-7EE3D3CE2D4C}" type="presOf" srcId="{3C4BE7EC-406C-4E7D-9D19-CFE2D3971367}" destId="{FD7BC38C-F23D-432E-98E8-7D01FAEC63F2}" srcOrd="0" destOrd="0" presId="urn:microsoft.com/office/officeart/2005/8/layout/vList2"/>
    <dgm:cxn modelId="{B711F860-759C-43B0-B3B2-79A22F22742E}" srcId="{119D1477-EAC6-4E8D-B1F7-4D5A9A9BF6CC}" destId="{D98FE246-22A3-421C-AF9F-2BBA820B983F}" srcOrd="1" destOrd="0" parTransId="{D9A5B490-4636-420C-A403-1A397CD51653}" sibTransId="{06B8E755-F730-457D-9954-2CF8B62C9B91}"/>
    <dgm:cxn modelId="{159F5ECC-ADE0-41BD-94CB-F42247F8EF6A}" type="presOf" srcId="{042FFF36-0156-459C-A68E-16C8317B2BD9}" destId="{4F18ECAE-2DE3-4AD9-B518-0A3DF03F16BC}" srcOrd="0" destOrd="0" presId="urn:microsoft.com/office/officeart/2005/8/layout/vList2"/>
    <dgm:cxn modelId="{060491CE-2FA2-4851-AA7F-65758FC9AA8A}" type="presOf" srcId="{072A805D-D305-4059-929A-BBF6F06BF17A}" destId="{63D2BBD3-A2C0-4F51-8640-1BD0372430B5}" srcOrd="0" destOrd="0" presId="urn:microsoft.com/office/officeart/2005/8/layout/vList2"/>
    <dgm:cxn modelId="{518BE9B8-B693-4E53-AFDD-D4318A2A29A5}" srcId="{3C4BE7EC-406C-4E7D-9D19-CFE2D3971367}" destId="{072A805D-D305-4059-929A-BBF6F06BF17A}" srcOrd="0" destOrd="0" parTransId="{97475C69-61D9-4213-B8CE-C89233B7D3BA}" sibTransId="{FCA6A564-9AB7-423F-88CE-5EABB14F26F9}"/>
    <dgm:cxn modelId="{570353DD-D3E1-4359-9B16-D9235E1E0BCA}" type="presOf" srcId="{08F77067-AF5F-4CC2-8F74-0EFF6E728341}" destId="{EB3F693E-5498-480A-BB3D-A6D2F35E73AC}" srcOrd="0" destOrd="1" presId="urn:microsoft.com/office/officeart/2005/8/layout/vList2"/>
    <dgm:cxn modelId="{DBEEFDA3-3A4D-4408-A83A-B0CBC789F9A2}" type="presOf" srcId="{6AD2DDBA-10F1-45BC-9118-78F1077D6464}" destId="{63D2BBD3-A2C0-4F51-8640-1BD0372430B5}" srcOrd="0" destOrd="1" presId="urn:microsoft.com/office/officeart/2005/8/layout/vList2"/>
    <dgm:cxn modelId="{7F012A54-6CB6-45FE-B604-E1CEDB0DB199}" type="presOf" srcId="{2A93E8B8-798B-4A0F-AFB3-C711B265DD9E}" destId="{7F7C6010-4678-458E-8F49-59A6B9A262E0}" srcOrd="0" destOrd="0" presId="urn:microsoft.com/office/officeart/2005/8/layout/vList2"/>
    <dgm:cxn modelId="{9C7A96DE-08F8-454A-A972-8A32545E9EDE}" srcId="{3C4BE7EC-406C-4E7D-9D19-CFE2D3971367}" destId="{6AD2DDBA-10F1-45BC-9118-78F1077D6464}" srcOrd="1" destOrd="0" parTransId="{0962CC00-48B3-4950-A69C-0BFF0631BBAE}" sibTransId="{D0656DD3-C612-454F-AA86-9C4CB35A1128}"/>
    <dgm:cxn modelId="{93CA575C-2EE4-4E36-B909-860AC2AD11EF}" type="presOf" srcId="{EC61B077-B237-4760-96B1-FABFEA1EA546}" destId="{E3119EFF-EC36-46A3-8F28-6C9A1D6CDEC4}" srcOrd="0" destOrd="0" presId="urn:microsoft.com/office/officeart/2005/8/layout/vList2"/>
    <dgm:cxn modelId="{24C55858-0063-4915-A285-48FE327B9F78}" srcId="{EC61B077-B237-4760-96B1-FABFEA1EA546}" destId="{3C4BE7EC-406C-4E7D-9D19-CFE2D3971367}" srcOrd="1" destOrd="0" parTransId="{DBC966D1-369B-45D8-8DAB-71A391C9C425}" sibTransId="{714A689D-7E0A-477D-9287-76D936FACF17}"/>
    <dgm:cxn modelId="{E135F01E-C5F3-4BA7-9D30-FB273B6B5BB7}" srcId="{119D1477-EAC6-4E8D-B1F7-4D5A9A9BF6CC}" destId="{2A93E8B8-798B-4A0F-AFB3-C711B265DD9E}" srcOrd="0" destOrd="0" parTransId="{1629BC8A-1EFB-47E3-83A5-E6B32446F686}" sibTransId="{87E9A720-6C5F-4FFE-9B97-718B114937A3}"/>
    <dgm:cxn modelId="{6957349A-78E2-42DD-859C-0BCE174ED0D0}" srcId="{EC61B077-B237-4760-96B1-FABFEA1EA546}" destId="{119D1477-EAC6-4E8D-B1F7-4D5A9A9BF6CC}" srcOrd="0" destOrd="0" parTransId="{E4BC8643-C386-4834-AA84-7DD68A6510A7}" sibTransId="{3CCC39D7-3A16-4BFA-8F1A-66D83F187435}"/>
    <dgm:cxn modelId="{DFDCB533-BA96-4085-8F0D-50C63A4BCEBF}" srcId="{042FFF36-0156-459C-A68E-16C8317B2BD9}" destId="{08F77067-AF5F-4CC2-8F74-0EFF6E728341}" srcOrd="1" destOrd="0" parTransId="{76F6C335-8C69-4078-8976-3A6AB87B2B9D}" sibTransId="{8A9D1CFE-2142-447B-AE88-B5CABBA615EA}"/>
    <dgm:cxn modelId="{55A544E9-1AD6-4AF9-A65E-98EF30B366BC}" type="presOf" srcId="{119D1477-EAC6-4E8D-B1F7-4D5A9A9BF6CC}" destId="{4966F82D-4D56-4224-B647-D7FF9F733B55}" srcOrd="0" destOrd="0" presId="urn:microsoft.com/office/officeart/2005/8/layout/vList2"/>
    <dgm:cxn modelId="{661E0058-4116-4C8C-9D55-76073D39FE36}" type="presOf" srcId="{12667705-3895-4F42-A676-7FF12EDCF86F}" destId="{EB3F693E-5498-480A-BB3D-A6D2F35E73AC}" srcOrd="0" destOrd="2" presId="urn:microsoft.com/office/officeart/2005/8/layout/vList2"/>
    <dgm:cxn modelId="{293AA8AA-A23D-403B-8501-03DE51A84D94}" srcId="{EC61B077-B237-4760-96B1-FABFEA1EA546}" destId="{042FFF36-0156-459C-A68E-16C8317B2BD9}" srcOrd="2" destOrd="0" parTransId="{D6B9C959-B93F-4DE6-9A65-85ECC539CE10}" sibTransId="{7020AA3B-FC56-4134-8333-885602FED92E}"/>
    <dgm:cxn modelId="{8293E355-CDF9-4EC2-ABCA-AD1FB32A9C6E}" type="presOf" srcId="{0F1AEE38-53E7-44BF-81E9-99D4AE617382}" destId="{EB3F693E-5498-480A-BB3D-A6D2F35E73AC}" srcOrd="0" destOrd="0" presId="urn:microsoft.com/office/officeart/2005/8/layout/vList2"/>
    <dgm:cxn modelId="{8E7D5243-6185-431C-B4D6-B8B76497820D}" type="presOf" srcId="{107E65B9-762D-410A-B8D3-DED3F264C78E}" destId="{7F7C6010-4678-458E-8F49-59A6B9A262E0}" srcOrd="0" destOrd="2" presId="urn:microsoft.com/office/officeart/2005/8/layout/vList2"/>
    <dgm:cxn modelId="{CA1CEC57-AF14-4363-9225-32F2A4B71CDE}" type="presParOf" srcId="{E3119EFF-EC36-46A3-8F28-6C9A1D6CDEC4}" destId="{4966F82D-4D56-4224-B647-D7FF9F733B55}" srcOrd="0" destOrd="0" presId="urn:microsoft.com/office/officeart/2005/8/layout/vList2"/>
    <dgm:cxn modelId="{BBB64873-83A3-4493-B72B-26A3B0B11F9A}" type="presParOf" srcId="{E3119EFF-EC36-46A3-8F28-6C9A1D6CDEC4}" destId="{7F7C6010-4678-458E-8F49-59A6B9A262E0}" srcOrd="1" destOrd="0" presId="urn:microsoft.com/office/officeart/2005/8/layout/vList2"/>
    <dgm:cxn modelId="{595A064B-9812-4833-98D0-D33DF42DF057}" type="presParOf" srcId="{E3119EFF-EC36-46A3-8F28-6C9A1D6CDEC4}" destId="{FD7BC38C-F23D-432E-98E8-7D01FAEC63F2}" srcOrd="2" destOrd="0" presId="urn:microsoft.com/office/officeart/2005/8/layout/vList2"/>
    <dgm:cxn modelId="{1DA45B1A-8905-47C0-9165-CD210FC7BC7B}" type="presParOf" srcId="{E3119EFF-EC36-46A3-8F28-6C9A1D6CDEC4}" destId="{63D2BBD3-A2C0-4F51-8640-1BD0372430B5}" srcOrd="3" destOrd="0" presId="urn:microsoft.com/office/officeart/2005/8/layout/vList2"/>
    <dgm:cxn modelId="{82225289-2EFA-4568-879A-6F728BFD4EC1}" type="presParOf" srcId="{E3119EFF-EC36-46A3-8F28-6C9A1D6CDEC4}" destId="{4F18ECAE-2DE3-4AD9-B518-0A3DF03F16BC}" srcOrd="4" destOrd="0" presId="urn:microsoft.com/office/officeart/2005/8/layout/vList2"/>
    <dgm:cxn modelId="{F0383248-84E0-4C64-AF2A-B680574A488A}" type="presParOf" srcId="{E3119EFF-EC36-46A3-8F28-6C9A1D6CDEC4}" destId="{EB3F693E-5498-480A-BB3D-A6D2F35E73A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1B077-B237-4760-96B1-FABFEA1EA5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9D1477-EAC6-4E8D-B1F7-4D5A9A9BF6CC}">
      <dgm:prSet phldrT="[Text]"/>
      <dgm:spPr/>
      <dgm:t>
        <a:bodyPr/>
        <a:lstStyle/>
        <a:p>
          <a:r>
            <a:rPr lang="en-US" dirty="0"/>
            <a:t>Demand Management</a:t>
          </a:r>
        </a:p>
      </dgm:t>
    </dgm:pt>
    <dgm:pt modelId="{E4BC8643-C386-4834-AA84-7DD68A6510A7}" type="parTrans" cxnId="{6957349A-78E2-42DD-859C-0BCE174ED0D0}">
      <dgm:prSet/>
      <dgm:spPr/>
      <dgm:t>
        <a:bodyPr/>
        <a:lstStyle/>
        <a:p>
          <a:endParaRPr lang="en-US"/>
        </a:p>
      </dgm:t>
    </dgm:pt>
    <dgm:pt modelId="{3CCC39D7-3A16-4BFA-8F1A-66D83F187435}" type="sibTrans" cxnId="{6957349A-78E2-42DD-859C-0BCE174ED0D0}">
      <dgm:prSet/>
      <dgm:spPr/>
      <dgm:t>
        <a:bodyPr/>
        <a:lstStyle/>
        <a:p>
          <a:endParaRPr lang="en-US"/>
        </a:p>
      </dgm:t>
    </dgm:pt>
    <dgm:pt modelId="{2A93E8B8-798B-4A0F-AFB3-C711B265DD9E}">
      <dgm:prSet phldrT="[Text]"/>
      <dgm:spPr/>
      <dgm:t>
        <a:bodyPr/>
        <a:lstStyle/>
        <a:p>
          <a:r>
            <a:rPr lang="en-US" dirty="0"/>
            <a:t>Frequencies. </a:t>
          </a:r>
        </a:p>
      </dgm:t>
    </dgm:pt>
    <dgm:pt modelId="{1629BC8A-1EFB-47E3-83A5-E6B32446F686}" type="parTrans" cxnId="{E135F01E-C5F3-4BA7-9D30-FB273B6B5BB7}">
      <dgm:prSet/>
      <dgm:spPr/>
      <dgm:t>
        <a:bodyPr/>
        <a:lstStyle/>
        <a:p>
          <a:endParaRPr lang="en-US"/>
        </a:p>
      </dgm:t>
    </dgm:pt>
    <dgm:pt modelId="{87E9A720-6C5F-4FFE-9B97-718B114937A3}" type="sibTrans" cxnId="{E135F01E-C5F3-4BA7-9D30-FB273B6B5BB7}">
      <dgm:prSet/>
      <dgm:spPr/>
      <dgm:t>
        <a:bodyPr/>
        <a:lstStyle/>
        <a:p>
          <a:endParaRPr lang="en-US"/>
        </a:p>
      </dgm:t>
    </dgm:pt>
    <dgm:pt modelId="{3C4BE7EC-406C-4E7D-9D19-CFE2D3971367}">
      <dgm:prSet phldrT="[Text]"/>
      <dgm:spPr/>
      <dgm:t>
        <a:bodyPr/>
        <a:lstStyle/>
        <a:p>
          <a:r>
            <a:rPr lang="en-US" dirty="0"/>
            <a:t>Total Cost of Ownership</a:t>
          </a:r>
        </a:p>
      </dgm:t>
    </dgm:pt>
    <dgm:pt modelId="{DBC966D1-369B-45D8-8DAB-71A391C9C425}" type="parTrans" cxnId="{24C55858-0063-4915-A285-48FE327B9F78}">
      <dgm:prSet/>
      <dgm:spPr/>
      <dgm:t>
        <a:bodyPr/>
        <a:lstStyle/>
        <a:p>
          <a:endParaRPr lang="en-US"/>
        </a:p>
      </dgm:t>
    </dgm:pt>
    <dgm:pt modelId="{714A689D-7E0A-477D-9287-76D936FACF17}" type="sibTrans" cxnId="{24C55858-0063-4915-A285-48FE327B9F78}">
      <dgm:prSet/>
      <dgm:spPr/>
      <dgm:t>
        <a:bodyPr/>
        <a:lstStyle/>
        <a:p>
          <a:endParaRPr lang="en-US"/>
        </a:p>
      </dgm:t>
    </dgm:pt>
    <dgm:pt modelId="{072A805D-D305-4059-929A-BBF6F06BF17A}">
      <dgm:prSet phldrT="[Text]"/>
      <dgm:spPr/>
      <dgm:t>
        <a:bodyPr/>
        <a:lstStyle/>
        <a:p>
          <a:r>
            <a:rPr lang="en-US" dirty="0"/>
            <a:t>Different ways of buying.</a:t>
          </a:r>
        </a:p>
      </dgm:t>
    </dgm:pt>
    <dgm:pt modelId="{97475C69-61D9-4213-B8CE-C89233B7D3BA}" type="parTrans" cxnId="{518BE9B8-B693-4E53-AFDD-D4318A2A29A5}">
      <dgm:prSet/>
      <dgm:spPr/>
      <dgm:t>
        <a:bodyPr/>
        <a:lstStyle/>
        <a:p>
          <a:endParaRPr lang="en-US"/>
        </a:p>
      </dgm:t>
    </dgm:pt>
    <dgm:pt modelId="{FCA6A564-9AB7-423F-88CE-5EABB14F26F9}" type="sibTrans" cxnId="{518BE9B8-B693-4E53-AFDD-D4318A2A29A5}">
      <dgm:prSet/>
      <dgm:spPr/>
      <dgm:t>
        <a:bodyPr/>
        <a:lstStyle/>
        <a:p>
          <a:endParaRPr lang="en-US"/>
        </a:p>
      </dgm:t>
    </dgm:pt>
    <dgm:pt modelId="{D98FE246-22A3-421C-AF9F-2BBA820B983F}">
      <dgm:prSet phldrT="[Text]"/>
      <dgm:spPr/>
      <dgm:t>
        <a:bodyPr/>
        <a:lstStyle/>
        <a:p>
          <a:r>
            <a:rPr lang="en-US" dirty="0"/>
            <a:t>Scope.</a:t>
          </a:r>
        </a:p>
      </dgm:t>
    </dgm:pt>
    <dgm:pt modelId="{D9A5B490-4636-420C-A403-1A397CD51653}" type="parTrans" cxnId="{B711F860-759C-43B0-B3B2-79A22F22742E}">
      <dgm:prSet/>
      <dgm:spPr/>
      <dgm:t>
        <a:bodyPr/>
        <a:lstStyle/>
        <a:p>
          <a:endParaRPr lang="en-US"/>
        </a:p>
      </dgm:t>
    </dgm:pt>
    <dgm:pt modelId="{06B8E755-F730-457D-9954-2CF8B62C9B91}" type="sibTrans" cxnId="{B711F860-759C-43B0-B3B2-79A22F22742E}">
      <dgm:prSet/>
      <dgm:spPr/>
      <dgm:t>
        <a:bodyPr/>
        <a:lstStyle/>
        <a:p>
          <a:endParaRPr lang="en-US"/>
        </a:p>
      </dgm:t>
    </dgm:pt>
    <dgm:pt modelId="{107E65B9-762D-410A-B8D3-DED3F264C78E}">
      <dgm:prSet phldrT="[Text]"/>
      <dgm:spPr/>
      <dgm:t>
        <a:bodyPr/>
        <a:lstStyle/>
        <a:p>
          <a:r>
            <a:rPr lang="en-US" dirty="0"/>
            <a:t>Specifications.</a:t>
          </a:r>
        </a:p>
      </dgm:t>
    </dgm:pt>
    <dgm:pt modelId="{87D0790A-ADBF-48CA-95E2-05DC5A5370DB}" type="parTrans" cxnId="{CDB616E7-A2AF-41D6-B689-307E0AD24062}">
      <dgm:prSet/>
      <dgm:spPr/>
      <dgm:t>
        <a:bodyPr/>
        <a:lstStyle/>
        <a:p>
          <a:endParaRPr lang="en-US"/>
        </a:p>
      </dgm:t>
    </dgm:pt>
    <dgm:pt modelId="{F32CFDE6-3BB7-41BB-9273-C371B3C09279}" type="sibTrans" cxnId="{CDB616E7-A2AF-41D6-B689-307E0AD24062}">
      <dgm:prSet/>
      <dgm:spPr/>
      <dgm:t>
        <a:bodyPr/>
        <a:lstStyle/>
        <a:p>
          <a:endParaRPr lang="en-US"/>
        </a:p>
      </dgm:t>
    </dgm:pt>
    <dgm:pt modelId="{A9A4C6D9-9015-4679-B293-F1E7CCC3ED55}">
      <dgm:prSet phldrT="[Text]"/>
      <dgm:spPr/>
      <dgm:t>
        <a:bodyPr/>
        <a:lstStyle/>
        <a:p>
          <a:r>
            <a:rPr lang="en-US" dirty="0"/>
            <a:t>Challenging full life-cycle costs.</a:t>
          </a:r>
        </a:p>
      </dgm:t>
    </dgm:pt>
    <dgm:pt modelId="{A13075C9-BDA5-4833-ABDA-BBFB31F0662A}" type="parTrans" cxnId="{E1A3562A-9E1B-4038-A7EA-D334A6595599}">
      <dgm:prSet/>
      <dgm:spPr/>
      <dgm:t>
        <a:bodyPr/>
        <a:lstStyle/>
        <a:p>
          <a:endParaRPr lang="en-US"/>
        </a:p>
      </dgm:t>
    </dgm:pt>
    <dgm:pt modelId="{E23536B5-AD15-4A67-906A-3CA692030A73}" type="sibTrans" cxnId="{E1A3562A-9E1B-4038-A7EA-D334A6595599}">
      <dgm:prSet/>
      <dgm:spPr/>
      <dgm:t>
        <a:bodyPr/>
        <a:lstStyle/>
        <a:p>
          <a:endParaRPr lang="en-US"/>
        </a:p>
      </dgm:t>
    </dgm:pt>
    <dgm:pt modelId="{9DB821D2-2FFC-4797-9F68-73A476B2788A}">
      <dgm:prSet/>
      <dgm:spPr/>
      <dgm:t>
        <a:bodyPr/>
        <a:lstStyle/>
        <a:p>
          <a:r>
            <a:rPr lang="en-US" dirty="0"/>
            <a:t>Process Improvements</a:t>
          </a:r>
        </a:p>
      </dgm:t>
    </dgm:pt>
    <dgm:pt modelId="{2785E027-5B80-4B36-9774-FE304C4AEB21}" type="parTrans" cxnId="{E69D3AEE-EA1D-48D7-BB51-E5F7D9973114}">
      <dgm:prSet/>
      <dgm:spPr/>
      <dgm:t>
        <a:bodyPr/>
        <a:lstStyle/>
        <a:p>
          <a:endParaRPr lang="en-US"/>
        </a:p>
      </dgm:t>
    </dgm:pt>
    <dgm:pt modelId="{09C59EF2-D862-4418-9B60-514D78C72DBB}" type="sibTrans" cxnId="{E69D3AEE-EA1D-48D7-BB51-E5F7D9973114}">
      <dgm:prSet/>
      <dgm:spPr/>
      <dgm:t>
        <a:bodyPr/>
        <a:lstStyle/>
        <a:p>
          <a:endParaRPr lang="en-US"/>
        </a:p>
      </dgm:t>
    </dgm:pt>
    <dgm:pt modelId="{97222EF5-56D3-4EB8-9564-CF8683A351B4}">
      <dgm:prSet/>
      <dgm:spPr/>
      <dgm:t>
        <a:bodyPr/>
        <a:lstStyle/>
        <a:p>
          <a:r>
            <a:rPr lang="en-US" dirty="0"/>
            <a:t>Electronic buying – administration costs reduction.</a:t>
          </a:r>
        </a:p>
      </dgm:t>
    </dgm:pt>
    <dgm:pt modelId="{F7D5D9BB-DC29-4A24-BF67-AA9EC4E01EC0}" type="parTrans" cxnId="{189DEE5D-4499-43D6-95C8-8790D0716371}">
      <dgm:prSet/>
      <dgm:spPr/>
      <dgm:t>
        <a:bodyPr/>
        <a:lstStyle/>
        <a:p>
          <a:endParaRPr lang="en-US"/>
        </a:p>
      </dgm:t>
    </dgm:pt>
    <dgm:pt modelId="{C8491E5F-DA22-4789-8594-960065924CB3}" type="sibTrans" cxnId="{189DEE5D-4499-43D6-95C8-8790D0716371}">
      <dgm:prSet/>
      <dgm:spPr/>
      <dgm:t>
        <a:bodyPr/>
        <a:lstStyle/>
        <a:p>
          <a:endParaRPr lang="en-US"/>
        </a:p>
      </dgm:t>
    </dgm:pt>
    <dgm:pt modelId="{0E3D4E21-0D67-42A0-B77D-475A55912569}">
      <dgm:prSet/>
      <dgm:spPr/>
      <dgm:t>
        <a:bodyPr/>
        <a:lstStyle/>
        <a:p>
          <a:r>
            <a:rPr lang="en-US" dirty="0"/>
            <a:t>Removing inefficiencies – implementing tools to get best quantity brake or volume based prices. </a:t>
          </a:r>
        </a:p>
      </dgm:t>
    </dgm:pt>
    <dgm:pt modelId="{AD7B3029-1BEA-40BE-8DB5-7A5FBC4A70ED}" type="parTrans" cxnId="{805D1A95-D19F-4BE0-8791-69E0D0FABB14}">
      <dgm:prSet/>
      <dgm:spPr/>
    </dgm:pt>
    <dgm:pt modelId="{0A14F0AB-AE3A-4CB6-9133-8EBC2F6CF555}" type="sibTrans" cxnId="{805D1A95-D19F-4BE0-8791-69E0D0FABB14}">
      <dgm:prSet/>
      <dgm:spPr/>
    </dgm:pt>
    <dgm:pt modelId="{E3119EFF-EC36-46A3-8F28-6C9A1D6CDEC4}" type="pres">
      <dgm:prSet presAssocID="{EC61B077-B237-4760-96B1-FABFEA1EA546}" presName="linear" presStyleCnt="0">
        <dgm:presLayoutVars>
          <dgm:animLvl val="lvl"/>
          <dgm:resizeHandles val="exact"/>
        </dgm:presLayoutVars>
      </dgm:prSet>
      <dgm:spPr/>
    </dgm:pt>
    <dgm:pt modelId="{4966F82D-4D56-4224-B647-D7FF9F733B55}" type="pres">
      <dgm:prSet presAssocID="{119D1477-EAC6-4E8D-B1F7-4D5A9A9BF6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7C6010-4678-458E-8F49-59A6B9A262E0}" type="pres">
      <dgm:prSet presAssocID="{119D1477-EAC6-4E8D-B1F7-4D5A9A9BF6CC}" presName="childText" presStyleLbl="revTx" presStyleIdx="0" presStyleCnt="3">
        <dgm:presLayoutVars>
          <dgm:bulletEnabled val="1"/>
        </dgm:presLayoutVars>
      </dgm:prSet>
      <dgm:spPr/>
    </dgm:pt>
    <dgm:pt modelId="{FD7BC38C-F23D-432E-98E8-7D01FAEC63F2}" type="pres">
      <dgm:prSet presAssocID="{3C4BE7EC-406C-4E7D-9D19-CFE2D3971367}" presName="parentText" presStyleLbl="node1" presStyleIdx="1" presStyleCnt="3" custLinFactNeighborY="668">
        <dgm:presLayoutVars>
          <dgm:chMax val="0"/>
          <dgm:bulletEnabled val="1"/>
        </dgm:presLayoutVars>
      </dgm:prSet>
      <dgm:spPr/>
    </dgm:pt>
    <dgm:pt modelId="{63D2BBD3-A2C0-4F51-8640-1BD0372430B5}" type="pres">
      <dgm:prSet presAssocID="{3C4BE7EC-406C-4E7D-9D19-CFE2D3971367}" presName="childText" presStyleLbl="revTx" presStyleIdx="1" presStyleCnt="3">
        <dgm:presLayoutVars>
          <dgm:bulletEnabled val="1"/>
        </dgm:presLayoutVars>
      </dgm:prSet>
      <dgm:spPr/>
    </dgm:pt>
    <dgm:pt modelId="{EC6A1D20-CC10-4362-A2F0-0406930915AB}" type="pres">
      <dgm:prSet presAssocID="{9DB821D2-2FFC-4797-9F68-73A476B2788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DC7D732-9355-442D-B201-5EFD447EC251}" type="pres">
      <dgm:prSet presAssocID="{9DB821D2-2FFC-4797-9F68-73A476B2788A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1F0E7553-9BE9-4E02-B7B7-28BFDDED3AE3}" type="presOf" srcId="{0E3D4E21-0D67-42A0-B77D-475A55912569}" destId="{3DC7D732-9355-442D-B201-5EFD447EC251}" srcOrd="0" destOrd="1" presId="urn:microsoft.com/office/officeart/2005/8/layout/vList2"/>
    <dgm:cxn modelId="{805D1A95-D19F-4BE0-8791-69E0D0FABB14}" srcId="{9DB821D2-2FFC-4797-9F68-73A476B2788A}" destId="{0E3D4E21-0D67-42A0-B77D-475A55912569}" srcOrd="1" destOrd="0" parTransId="{AD7B3029-1BEA-40BE-8DB5-7A5FBC4A70ED}" sibTransId="{0A14F0AB-AE3A-4CB6-9133-8EBC2F6CF555}"/>
    <dgm:cxn modelId="{E552A41F-689F-41D4-8929-F6401EDCBCAC}" type="presOf" srcId="{D98FE246-22A3-421C-AF9F-2BBA820B983F}" destId="{7F7C6010-4678-458E-8F49-59A6B9A262E0}" srcOrd="0" destOrd="1" presId="urn:microsoft.com/office/officeart/2005/8/layout/vList2"/>
    <dgm:cxn modelId="{CDB616E7-A2AF-41D6-B689-307E0AD24062}" srcId="{119D1477-EAC6-4E8D-B1F7-4D5A9A9BF6CC}" destId="{107E65B9-762D-410A-B8D3-DED3F264C78E}" srcOrd="2" destOrd="0" parTransId="{87D0790A-ADBF-48CA-95E2-05DC5A5370DB}" sibTransId="{F32CFDE6-3BB7-41BB-9273-C371B3C09279}"/>
    <dgm:cxn modelId="{69A41B48-248F-4656-B728-7EE3D3CE2D4C}" type="presOf" srcId="{3C4BE7EC-406C-4E7D-9D19-CFE2D3971367}" destId="{FD7BC38C-F23D-432E-98E8-7D01FAEC63F2}" srcOrd="0" destOrd="0" presId="urn:microsoft.com/office/officeart/2005/8/layout/vList2"/>
    <dgm:cxn modelId="{189DEE5D-4499-43D6-95C8-8790D0716371}" srcId="{9DB821D2-2FFC-4797-9F68-73A476B2788A}" destId="{97222EF5-56D3-4EB8-9564-CF8683A351B4}" srcOrd="0" destOrd="0" parTransId="{F7D5D9BB-DC29-4A24-BF67-AA9EC4E01EC0}" sibTransId="{C8491E5F-DA22-4789-8594-960065924CB3}"/>
    <dgm:cxn modelId="{B711F860-759C-43B0-B3B2-79A22F22742E}" srcId="{119D1477-EAC6-4E8D-B1F7-4D5A9A9BF6CC}" destId="{D98FE246-22A3-421C-AF9F-2BBA820B983F}" srcOrd="1" destOrd="0" parTransId="{D9A5B490-4636-420C-A403-1A397CD51653}" sibTransId="{06B8E755-F730-457D-9954-2CF8B62C9B91}"/>
    <dgm:cxn modelId="{E1A3562A-9E1B-4038-A7EA-D334A6595599}" srcId="{3C4BE7EC-406C-4E7D-9D19-CFE2D3971367}" destId="{A9A4C6D9-9015-4679-B293-F1E7CCC3ED55}" srcOrd="1" destOrd="0" parTransId="{A13075C9-BDA5-4833-ABDA-BBFB31F0662A}" sibTransId="{E23536B5-AD15-4A67-906A-3CA692030A73}"/>
    <dgm:cxn modelId="{060491CE-2FA2-4851-AA7F-65758FC9AA8A}" type="presOf" srcId="{072A805D-D305-4059-929A-BBF6F06BF17A}" destId="{63D2BBD3-A2C0-4F51-8640-1BD0372430B5}" srcOrd="0" destOrd="0" presId="urn:microsoft.com/office/officeart/2005/8/layout/vList2"/>
    <dgm:cxn modelId="{518BE9B8-B693-4E53-AFDD-D4318A2A29A5}" srcId="{3C4BE7EC-406C-4E7D-9D19-CFE2D3971367}" destId="{072A805D-D305-4059-929A-BBF6F06BF17A}" srcOrd="0" destOrd="0" parTransId="{97475C69-61D9-4213-B8CE-C89233B7D3BA}" sibTransId="{FCA6A564-9AB7-423F-88CE-5EABB14F26F9}"/>
    <dgm:cxn modelId="{7F012A54-6CB6-45FE-B604-E1CEDB0DB199}" type="presOf" srcId="{2A93E8B8-798B-4A0F-AFB3-C711B265DD9E}" destId="{7F7C6010-4678-458E-8F49-59A6B9A262E0}" srcOrd="0" destOrd="0" presId="urn:microsoft.com/office/officeart/2005/8/layout/vList2"/>
    <dgm:cxn modelId="{DD844213-6703-4892-855D-0BB42F235496}" type="presOf" srcId="{97222EF5-56D3-4EB8-9564-CF8683A351B4}" destId="{3DC7D732-9355-442D-B201-5EFD447EC251}" srcOrd="0" destOrd="0" presId="urn:microsoft.com/office/officeart/2005/8/layout/vList2"/>
    <dgm:cxn modelId="{93CA575C-2EE4-4E36-B909-860AC2AD11EF}" type="presOf" srcId="{EC61B077-B237-4760-96B1-FABFEA1EA546}" destId="{E3119EFF-EC36-46A3-8F28-6C9A1D6CDEC4}" srcOrd="0" destOrd="0" presId="urn:microsoft.com/office/officeart/2005/8/layout/vList2"/>
    <dgm:cxn modelId="{24C55858-0063-4915-A285-48FE327B9F78}" srcId="{EC61B077-B237-4760-96B1-FABFEA1EA546}" destId="{3C4BE7EC-406C-4E7D-9D19-CFE2D3971367}" srcOrd="1" destOrd="0" parTransId="{DBC966D1-369B-45D8-8DAB-71A391C9C425}" sibTransId="{714A689D-7E0A-477D-9287-76D936FACF17}"/>
    <dgm:cxn modelId="{E135F01E-C5F3-4BA7-9D30-FB273B6B5BB7}" srcId="{119D1477-EAC6-4E8D-B1F7-4D5A9A9BF6CC}" destId="{2A93E8B8-798B-4A0F-AFB3-C711B265DD9E}" srcOrd="0" destOrd="0" parTransId="{1629BC8A-1EFB-47E3-83A5-E6B32446F686}" sibTransId="{87E9A720-6C5F-4FFE-9B97-718B114937A3}"/>
    <dgm:cxn modelId="{E69D3AEE-EA1D-48D7-BB51-E5F7D9973114}" srcId="{EC61B077-B237-4760-96B1-FABFEA1EA546}" destId="{9DB821D2-2FFC-4797-9F68-73A476B2788A}" srcOrd="2" destOrd="0" parTransId="{2785E027-5B80-4B36-9774-FE304C4AEB21}" sibTransId="{09C59EF2-D862-4418-9B60-514D78C72DBB}"/>
    <dgm:cxn modelId="{A3CE0B65-952D-4ADA-9DB3-BC4ABDEE2700}" type="presOf" srcId="{9DB821D2-2FFC-4797-9F68-73A476B2788A}" destId="{EC6A1D20-CC10-4362-A2F0-0406930915AB}" srcOrd="0" destOrd="0" presId="urn:microsoft.com/office/officeart/2005/8/layout/vList2"/>
    <dgm:cxn modelId="{6957349A-78E2-42DD-859C-0BCE174ED0D0}" srcId="{EC61B077-B237-4760-96B1-FABFEA1EA546}" destId="{119D1477-EAC6-4E8D-B1F7-4D5A9A9BF6CC}" srcOrd="0" destOrd="0" parTransId="{E4BC8643-C386-4834-AA84-7DD68A6510A7}" sibTransId="{3CCC39D7-3A16-4BFA-8F1A-66D83F187435}"/>
    <dgm:cxn modelId="{CD58DB52-7CB8-4935-A972-733DE369627C}" type="presOf" srcId="{A9A4C6D9-9015-4679-B293-F1E7CCC3ED55}" destId="{63D2BBD3-A2C0-4F51-8640-1BD0372430B5}" srcOrd="0" destOrd="1" presId="urn:microsoft.com/office/officeart/2005/8/layout/vList2"/>
    <dgm:cxn modelId="{55A544E9-1AD6-4AF9-A65E-98EF30B366BC}" type="presOf" srcId="{119D1477-EAC6-4E8D-B1F7-4D5A9A9BF6CC}" destId="{4966F82D-4D56-4224-B647-D7FF9F733B55}" srcOrd="0" destOrd="0" presId="urn:microsoft.com/office/officeart/2005/8/layout/vList2"/>
    <dgm:cxn modelId="{8E7D5243-6185-431C-B4D6-B8B76497820D}" type="presOf" srcId="{107E65B9-762D-410A-B8D3-DED3F264C78E}" destId="{7F7C6010-4678-458E-8F49-59A6B9A262E0}" srcOrd="0" destOrd="2" presId="urn:microsoft.com/office/officeart/2005/8/layout/vList2"/>
    <dgm:cxn modelId="{CA1CEC57-AF14-4363-9225-32F2A4B71CDE}" type="presParOf" srcId="{E3119EFF-EC36-46A3-8F28-6C9A1D6CDEC4}" destId="{4966F82D-4D56-4224-B647-D7FF9F733B55}" srcOrd="0" destOrd="0" presId="urn:microsoft.com/office/officeart/2005/8/layout/vList2"/>
    <dgm:cxn modelId="{BBB64873-83A3-4493-B72B-26A3B0B11F9A}" type="presParOf" srcId="{E3119EFF-EC36-46A3-8F28-6C9A1D6CDEC4}" destId="{7F7C6010-4678-458E-8F49-59A6B9A262E0}" srcOrd="1" destOrd="0" presId="urn:microsoft.com/office/officeart/2005/8/layout/vList2"/>
    <dgm:cxn modelId="{595A064B-9812-4833-98D0-D33DF42DF057}" type="presParOf" srcId="{E3119EFF-EC36-46A3-8F28-6C9A1D6CDEC4}" destId="{FD7BC38C-F23D-432E-98E8-7D01FAEC63F2}" srcOrd="2" destOrd="0" presId="urn:microsoft.com/office/officeart/2005/8/layout/vList2"/>
    <dgm:cxn modelId="{1DA45B1A-8905-47C0-9165-CD210FC7BC7B}" type="presParOf" srcId="{E3119EFF-EC36-46A3-8F28-6C9A1D6CDEC4}" destId="{63D2BBD3-A2C0-4F51-8640-1BD0372430B5}" srcOrd="3" destOrd="0" presId="urn:microsoft.com/office/officeart/2005/8/layout/vList2"/>
    <dgm:cxn modelId="{CD16F12C-F3C2-4AF0-A081-0451EC7A794C}" type="presParOf" srcId="{E3119EFF-EC36-46A3-8F28-6C9A1D6CDEC4}" destId="{EC6A1D20-CC10-4362-A2F0-0406930915AB}" srcOrd="4" destOrd="0" presId="urn:microsoft.com/office/officeart/2005/8/layout/vList2"/>
    <dgm:cxn modelId="{EF2C6F08-7A3D-472D-8265-C67D2A6EC40E}" type="presParOf" srcId="{E3119EFF-EC36-46A3-8F28-6C9A1D6CDEC4}" destId="{3DC7D732-9355-442D-B201-5EFD447EC25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61B077-B237-4760-96B1-FABFEA1EA5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9D1477-EAC6-4E8D-B1F7-4D5A9A9BF6CC}">
      <dgm:prSet phldrT="[Text]"/>
      <dgm:spPr/>
      <dgm:t>
        <a:bodyPr/>
        <a:lstStyle/>
        <a:p>
          <a:r>
            <a:rPr lang="en-US" dirty="0"/>
            <a:t>Ad hoc spend</a:t>
          </a:r>
        </a:p>
      </dgm:t>
    </dgm:pt>
    <dgm:pt modelId="{E4BC8643-C386-4834-AA84-7DD68A6510A7}" type="parTrans" cxnId="{6957349A-78E2-42DD-859C-0BCE174ED0D0}">
      <dgm:prSet/>
      <dgm:spPr/>
      <dgm:t>
        <a:bodyPr/>
        <a:lstStyle/>
        <a:p>
          <a:endParaRPr lang="en-US"/>
        </a:p>
      </dgm:t>
    </dgm:pt>
    <dgm:pt modelId="{3CCC39D7-3A16-4BFA-8F1A-66D83F187435}" type="sibTrans" cxnId="{6957349A-78E2-42DD-859C-0BCE174ED0D0}">
      <dgm:prSet/>
      <dgm:spPr/>
      <dgm:t>
        <a:bodyPr/>
        <a:lstStyle/>
        <a:p>
          <a:endParaRPr lang="en-US"/>
        </a:p>
      </dgm:t>
    </dgm:pt>
    <dgm:pt modelId="{2A93E8B8-798B-4A0F-AFB3-C711B265DD9E}">
      <dgm:prSet phldrT="[Text]"/>
      <dgm:spPr/>
      <dgm:t>
        <a:bodyPr/>
        <a:lstStyle/>
        <a:p>
          <a:r>
            <a:rPr lang="en-US" dirty="0"/>
            <a:t>Procurement planning improvements. </a:t>
          </a:r>
        </a:p>
      </dgm:t>
    </dgm:pt>
    <dgm:pt modelId="{1629BC8A-1EFB-47E3-83A5-E6B32446F686}" type="parTrans" cxnId="{E135F01E-C5F3-4BA7-9D30-FB273B6B5BB7}">
      <dgm:prSet/>
      <dgm:spPr/>
      <dgm:t>
        <a:bodyPr/>
        <a:lstStyle/>
        <a:p>
          <a:endParaRPr lang="en-US"/>
        </a:p>
      </dgm:t>
    </dgm:pt>
    <dgm:pt modelId="{87E9A720-6C5F-4FFE-9B97-718B114937A3}" type="sibTrans" cxnId="{E135F01E-C5F3-4BA7-9D30-FB273B6B5BB7}">
      <dgm:prSet/>
      <dgm:spPr/>
      <dgm:t>
        <a:bodyPr/>
        <a:lstStyle/>
        <a:p>
          <a:endParaRPr lang="en-US"/>
        </a:p>
      </dgm:t>
    </dgm:pt>
    <dgm:pt modelId="{3C4BE7EC-406C-4E7D-9D19-CFE2D3971367}">
      <dgm:prSet phldrT="[Text]"/>
      <dgm:spPr/>
      <dgm:t>
        <a:bodyPr/>
        <a:lstStyle/>
        <a:p>
          <a:r>
            <a:rPr lang="en-US" dirty="0"/>
            <a:t>Inventory </a:t>
          </a:r>
        </a:p>
      </dgm:t>
    </dgm:pt>
    <dgm:pt modelId="{DBC966D1-369B-45D8-8DAB-71A391C9C425}" type="parTrans" cxnId="{24C55858-0063-4915-A285-48FE327B9F78}">
      <dgm:prSet/>
      <dgm:spPr/>
      <dgm:t>
        <a:bodyPr/>
        <a:lstStyle/>
        <a:p>
          <a:endParaRPr lang="en-US"/>
        </a:p>
      </dgm:t>
    </dgm:pt>
    <dgm:pt modelId="{714A689D-7E0A-477D-9287-76D936FACF17}" type="sibTrans" cxnId="{24C55858-0063-4915-A285-48FE327B9F78}">
      <dgm:prSet/>
      <dgm:spPr/>
      <dgm:t>
        <a:bodyPr/>
        <a:lstStyle/>
        <a:p>
          <a:endParaRPr lang="en-US"/>
        </a:p>
      </dgm:t>
    </dgm:pt>
    <dgm:pt modelId="{072A805D-D305-4059-929A-BBF6F06BF17A}">
      <dgm:prSet phldrT="[Text]"/>
      <dgm:spPr/>
      <dgm:t>
        <a:bodyPr/>
        <a:lstStyle/>
        <a:p>
          <a:r>
            <a:rPr lang="en-US" dirty="0"/>
            <a:t>Analyze inventory turns, working capital and improve it. </a:t>
          </a:r>
        </a:p>
      </dgm:t>
    </dgm:pt>
    <dgm:pt modelId="{97475C69-61D9-4213-B8CE-C89233B7D3BA}" type="parTrans" cxnId="{518BE9B8-B693-4E53-AFDD-D4318A2A29A5}">
      <dgm:prSet/>
      <dgm:spPr/>
      <dgm:t>
        <a:bodyPr/>
        <a:lstStyle/>
        <a:p>
          <a:endParaRPr lang="en-US"/>
        </a:p>
      </dgm:t>
    </dgm:pt>
    <dgm:pt modelId="{FCA6A564-9AB7-423F-88CE-5EABB14F26F9}" type="sibTrans" cxnId="{518BE9B8-B693-4E53-AFDD-D4318A2A29A5}">
      <dgm:prSet/>
      <dgm:spPr/>
      <dgm:t>
        <a:bodyPr/>
        <a:lstStyle/>
        <a:p>
          <a:endParaRPr lang="en-US"/>
        </a:p>
      </dgm:t>
    </dgm:pt>
    <dgm:pt modelId="{D98FE246-22A3-421C-AF9F-2BBA820B983F}">
      <dgm:prSet phldrT="[Text]"/>
      <dgm:spPr/>
      <dgm:t>
        <a:bodyPr/>
        <a:lstStyle/>
        <a:p>
          <a:r>
            <a:rPr lang="en-US" dirty="0"/>
            <a:t>Approved Supplier List.</a:t>
          </a:r>
        </a:p>
      </dgm:t>
    </dgm:pt>
    <dgm:pt modelId="{D9A5B490-4636-420C-A403-1A397CD51653}" type="parTrans" cxnId="{B711F860-759C-43B0-B3B2-79A22F22742E}">
      <dgm:prSet/>
      <dgm:spPr/>
      <dgm:t>
        <a:bodyPr/>
        <a:lstStyle/>
        <a:p>
          <a:endParaRPr lang="en-US"/>
        </a:p>
      </dgm:t>
    </dgm:pt>
    <dgm:pt modelId="{06B8E755-F730-457D-9954-2CF8B62C9B91}" type="sibTrans" cxnId="{B711F860-759C-43B0-B3B2-79A22F22742E}">
      <dgm:prSet/>
      <dgm:spPr/>
      <dgm:t>
        <a:bodyPr/>
        <a:lstStyle/>
        <a:p>
          <a:endParaRPr lang="en-US"/>
        </a:p>
      </dgm:t>
    </dgm:pt>
    <dgm:pt modelId="{E3119EFF-EC36-46A3-8F28-6C9A1D6CDEC4}" type="pres">
      <dgm:prSet presAssocID="{EC61B077-B237-4760-96B1-FABFEA1EA546}" presName="linear" presStyleCnt="0">
        <dgm:presLayoutVars>
          <dgm:animLvl val="lvl"/>
          <dgm:resizeHandles val="exact"/>
        </dgm:presLayoutVars>
      </dgm:prSet>
      <dgm:spPr/>
    </dgm:pt>
    <dgm:pt modelId="{4966F82D-4D56-4224-B647-D7FF9F733B55}" type="pres">
      <dgm:prSet presAssocID="{119D1477-EAC6-4E8D-B1F7-4D5A9A9BF6C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F7C6010-4678-458E-8F49-59A6B9A262E0}" type="pres">
      <dgm:prSet presAssocID="{119D1477-EAC6-4E8D-B1F7-4D5A9A9BF6CC}" presName="childText" presStyleLbl="revTx" presStyleIdx="0" presStyleCnt="2">
        <dgm:presLayoutVars>
          <dgm:bulletEnabled val="1"/>
        </dgm:presLayoutVars>
      </dgm:prSet>
      <dgm:spPr/>
    </dgm:pt>
    <dgm:pt modelId="{FD7BC38C-F23D-432E-98E8-7D01FAEC63F2}" type="pres">
      <dgm:prSet presAssocID="{3C4BE7EC-406C-4E7D-9D19-CFE2D397136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3D2BBD3-A2C0-4F51-8640-1BD0372430B5}" type="pres">
      <dgm:prSet presAssocID="{3C4BE7EC-406C-4E7D-9D19-CFE2D397136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E552A41F-689F-41D4-8929-F6401EDCBCAC}" type="presOf" srcId="{D98FE246-22A3-421C-AF9F-2BBA820B983F}" destId="{7F7C6010-4678-458E-8F49-59A6B9A262E0}" srcOrd="0" destOrd="1" presId="urn:microsoft.com/office/officeart/2005/8/layout/vList2"/>
    <dgm:cxn modelId="{69A41B48-248F-4656-B728-7EE3D3CE2D4C}" type="presOf" srcId="{3C4BE7EC-406C-4E7D-9D19-CFE2D3971367}" destId="{FD7BC38C-F23D-432E-98E8-7D01FAEC63F2}" srcOrd="0" destOrd="0" presId="urn:microsoft.com/office/officeart/2005/8/layout/vList2"/>
    <dgm:cxn modelId="{B711F860-759C-43B0-B3B2-79A22F22742E}" srcId="{119D1477-EAC6-4E8D-B1F7-4D5A9A9BF6CC}" destId="{D98FE246-22A3-421C-AF9F-2BBA820B983F}" srcOrd="1" destOrd="0" parTransId="{D9A5B490-4636-420C-A403-1A397CD51653}" sibTransId="{06B8E755-F730-457D-9954-2CF8B62C9B91}"/>
    <dgm:cxn modelId="{060491CE-2FA2-4851-AA7F-65758FC9AA8A}" type="presOf" srcId="{072A805D-D305-4059-929A-BBF6F06BF17A}" destId="{63D2BBD3-A2C0-4F51-8640-1BD0372430B5}" srcOrd="0" destOrd="0" presId="urn:microsoft.com/office/officeart/2005/8/layout/vList2"/>
    <dgm:cxn modelId="{518BE9B8-B693-4E53-AFDD-D4318A2A29A5}" srcId="{3C4BE7EC-406C-4E7D-9D19-CFE2D3971367}" destId="{072A805D-D305-4059-929A-BBF6F06BF17A}" srcOrd="0" destOrd="0" parTransId="{97475C69-61D9-4213-B8CE-C89233B7D3BA}" sibTransId="{FCA6A564-9AB7-423F-88CE-5EABB14F26F9}"/>
    <dgm:cxn modelId="{7F012A54-6CB6-45FE-B604-E1CEDB0DB199}" type="presOf" srcId="{2A93E8B8-798B-4A0F-AFB3-C711B265DD9E}" destId="{7F7C6010-4678-458E-8F49-59A6B9A262E0}" srcOrd="0" destOrd="0" presId="urn:microsoft.com/office/officeart/2005/8/layout/vList2"/>
    <dgm:cxn modelId="{93CA575C-2EE4-4E36-B909-860AC2AD11EF}" type="presOf" srcId="{EC61B077-B237-4760-96B1-FABFEA1EA546}" destId="{E3119EFF-EC36-46A3-8F28-6C9A1D6CDEC4}" srcOrd="0" destOrd="0" presId="urn:microsoft.com/office/officeart/2005/8/layout/vList2"/>
    <dgm:cxn modelId="{24C55858-0063-4915-A285-48FE327B9F78}" srcId="{EC61B077-B237-4760-96B1-FABFEA1EA546}" destId="{3C4BE7EC-406C-4E7D-9D19-CFE2D3971367}" srcOrd="1" destOrd="0" parTransId="{DBC966D1-369B-45D8-8DAB-71A391C9C425}" sibTransId="{714A689D-7E0A-477D-9287-76D936FACF17}"/>
    <dgm:cxn modelId="{E135F01E-C5F3-4BA7-9D30-FB273B6B5BB7}" srcId="{119D1477-EAC6-4E8D-B1F7-4D5A9A9BF6CC}" destId="{2A93E8B8-798B-4A0F-AFB3-C711B265DD9E}" srcOrd="0" destOrd="0" parTransId="{1629BC8A-1EFB-47E3-83A5-E6B32446F686}" sibTransId="{87E9A720-6C5F-4FFE-9B97-718B114937A3}"/>
    <dgm:cxn modelId="{6957349A-78E2-42DD-859C-0BCE174ED0D0}" srcId="{EC61B077-B237-4760-96B1-FABFEA1EA546}" destId="{119D1477-EAC6-4E8D-B1F7-4D5A9A9BF6CC}" srcOrd="0" destOrd="0" parTransId="{E4BC8643-C386-4834-AA84-7DD68A6510A7}" sibTransId="{3CCC39D7-3A16-4BFA-8F1A-66D83F187435}"/>
    <dgm:cxn modelId="{55A544E9-1AD6-4AF9-A65E-98EF30B366BC}" type="presOf" srcId="{119D1477-EAC6-4E8D-B1F7-4D5A9A9BF6CC}" destId="{4966F82D-4D56-4224-B647-D7FF9F733B55}" srcOrd="0" destOrd="0" presId="urn:microsoft.com/office/officeart/2005/8/layout/vList2"/>
    <dgm:cxn modelId="{CA1CEC57-AF14-4363-9225-32F2A4B71CDE}" type="presParOf" srcId="{E3119EFF-EC36-46A3-8F28-6C9A1D6CDEC4}" destId="{4966F82D-4D56-4224-B647-D7FF9F733B55}" srcOrd="0" destOrd="0" presId="urn:microsoft.com/office/officeart/2005/8/layout/vList2"/>
    <dgm:cxn modelId="{BBB64873-83A3-4493-B72B-26A3B0B11F9A}" type="presParOf" srcId="{E3119EFF-EC36-46A3-8F28-6C9A1D6CDEC4}" destId="{7F7C6010-4678-458E-8F49-59A6B9A262E0}" srcOrd="1" destOrd="0" presId="urn:microsoft.com/office/officeart/2005/8/layout/vList2"/>
    <dgm:cxn modelId="{595A064B-9812-4833-98D0-D33DF42DF057}" type="presParOf" srcId="{E3119EFF-EC36-46A3-8F28-6C9A1D6CDEC4}" destId="{FD7BC38C-F23D-432E-98E8-7D01FAEC63F2}" srcOrd="2" destOrd="0" presId="urn:microsoft.com/office/officeart/2005/8/layout/vList2"/>
    <dgm:cxn modelId="{1DA45B1A-8905-47C0-9165-CD210FC7BC7B}" type="presParOf" srcId="{E3119EFF-EC36-46A3-8F28-6C9A1D6CDEC4}" destId="{63D2BBD3-A2C0-4F51-8640-1BD0372430B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61B077-B237-4760-96B1-FABFEA1EA5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9D1477-EAC6-4E8D-B1F7-4D5A9A9BF6CC}">
      <dgm:prSet phldrT="[Text]"/>
      <dgm:spPr/>
      <dgm:t>
        <a:bodyPr/>
        <a:lstStyle/>
        <a:p>
          <a:r>
            <a:rPr lang="en-US" dirty="0"/>
            <a:t>Category control</a:t>
          </a:r>
        </a:p>
      </dgm:t>
    </dgm:pt>
    <dgm:pt modelId="{E4BC8643-C386-4834-AA84-7DD68A6510A7}" type="parTrans" cxnId="{6957349A-78E2-42DD-859C-0BCE174ED0D0}">
      <dgm:prSet/>
      <dgm:spPr/>
      <dgm:t>
        <a:bodyPr/>
        <a:lstStyle/>
        <a:p>
          <a:endParaRPr lang="en-US"/>
        </a:p>
      </dgm:t>
    </dgm:pt>
    <dgm:pt modelId="{3CCC39D7-3A16-4BFA-8F1A-66D83F187435}" type="sibTrans" cxnId="{6957349A-78E2-42DD-859C-0BCE174ED0D0}">
      <dgm:prSet/>
      <dgm:spPr/>
      <dgm:t>
        <a:bodyPr/>
        <a:lstStyle/>
        <a:p>
          <a:endParaRPr lang="en-US"/>
        </a:p>
      </dgm:t>
    </dgm:pt>
    <dgm:pt modelId="{2A93E8B8-798B-4A0F-AFB3-C711B265DD9E}">
      <dgm:prSet phldrT="[Text]"/>
      <dgm:spPr/>
      <dgm:t>
        <a:bodyPr/>
        <a:lstStyle/>
        <a:p>
          <a:r>
            <a:rPr lang="en-US" dirty="0"/>
            <a:t>Price sense checks for outsourced item procurement. </a:t>
          </a:r>
        </a:p>
      </dgm:t>
    </dgm:pt>
    <dgm:pt modelId="{1629BC8A-1EFB-47E3-83A5-E6B32446F686}" type="parTrans" cxnId="{E135F01E-C5F3-4BA7-9D30-FB273B6B5BB7}">
      <dgm:prSet/>
      <dgm:spPr/>
      <dgm:t>
        <a:bodyPr/>
        <a:lstStyle/>
        <a:p>
          <a:endParaRPr lang="en-US"/>
        </a:p>
      </dgm:t>
    </dgm:pt>
    <dgm:pt modelId="{87E9A720-6C5F-4FFE-9B97-718B114937A3}" type="sibTrans" cxnId="{E135F01E-C5F3-4BA7-9D30-FB273B6B5BB7}">
      <dgm:prSet/>
      <dgm:spPr/>
      <dgm:t>
        <a:bodyPr/>
        <a:lstStyle/>
        <a:p>
          <a:endParaRPr lang="en-US"/>
        </a:p>
      </dgm:t>
    </dgm:pt>
    <dgm:pt modelId="{3C4BE7EC-406C-4E7D-9D19-CFE2D3971367}">
      <dgm:prSet phldrT="[Text]"/>
      <dgm:spPr/>
      <dgm:t>
        <a:bodyPr/>
        <a:lstStyle/>
        <a:p>
          <a:r>
            <a:rPr lang="en-US" dirty="0"/>
            <a:t> Business Score Carding (BSC) approach</a:t>
          </a:r>
        </a:p>
      </dgm:t>
    </dgm:pt>
    <dgm:pt modelId="{DBC966D1-369B-45D8-8DAB-71A391C9C425}" type="parTrans" cxnId="{24C55858-0063-4915-A285-48FE327B9F78}">
      <dgm:prSet/>
      <dgm:spPr/>
      <dgm:t>
        <a:bodyPr/>
        <a:lstStyle/>
        <a:p>
          <a:endParaRPr lang="en-US"/>
        </a:p>
      </dgm:t>
    </dgm:pt>
    <dgm:pt modelId="{714A689D-7E0A-477D-9287-76D936FACF17}" type="sibTrans" cxnId="{24C55858-0063-4915-A285-48FE327B9F78}">
      <dgm:prSet/>
      <dgm:spPr/>
      <dgm:t>
        <a:bodyPr/>
        <a:lstStyle/>
        <a:p>
          <a:endParaRPr lang="en-US"/>
        </a:p>
      </dgm:t>
    </dgm:pt>
    <dgm:pt modelId="{072A805D-D305-4059-929A-BBF6F06BF17A}">
      <dgm:prSet phldrT="[Text]"/>
      <dgm:spPr/>
      <dgm:t>
        <a:bodyPr/>
        <a:lstStyle/>
        <a:p>
          <a:r>
            <a:rPr lang="en-US" dirty="0"/>
            <a:t>KPIs for Efficiency, Compliance, Accuracy. </a:t>
          </a:r>
        </a:p>
      </dgm:t>
    </dgm:pt>
    <dgm:pt modelId="{97475C69-61D9-4213-B8CE-C89233B7D3BA}" type="parTrans" cxnId="{518BE9B8-B693-4E53-AFDD-D4318A2A29A5}">
      <dgm:prSet/>
      <dgm:spPr/>
      <dgm:t>
        <a:bodyPr/>
        <a:lstStyle/>
        <a:p>
          <a:endParaRPr lang="en-US"/>
        </a:p>
      </dgm:t>
    </dgm:pt>
    <dgm:pt modelId="{FCA6A564-9AB7-423F-88CE-5EABB14F26F9}" type="sibTrans" cxnId="{518BE9B8-B693-4E53-AFDD-D4318A2A29A5}">
      <dgm:prSet/>
      <dgm:spPr/>
      <dgm:t>
        <a:bodyPr/>
        <a:lstStyle/>
        <a:p>
          <a:endParaRPr lang="en-US"/>
        </a:p>
      </dgm:t>
    </dgm:pt>
    <dgm:pt modelId="{D98FE246-22A3-421C-AF9F-2BBA820B983F}">
      <dgm:prSet phldrT="[Text]"/>
      <dgm:spPr/>
      <dgm:t>
        <a:bodyPr/>
        <a:lstStyle/>
        <a:p>
          <a:r>
            <a:rPr lang="en-US" dirty="0"/>
            <a:t>Second tier supplier checks.</a:t>
          </a:r>
        </a:p>
      </dgm:t>
    </dgm:pt>
    <dgm:pt modelId="{D9A5B490-4636-420C-A403-1A397CD51653}" type="parTrans" cxnId="{B711F860-759C-43B0-B3B2-79A22F22742E}">
      <dgm:prSet/>
      <dgm:spPr/>
      <dgm:t>
        <a:bodyPr/>
        <a:lstStyle/>
        <a:p>
          <a:endParaRPr lang="en-US"/>
        </a:p>
      </dgm:t>
    </dgm:pt>
    <dgm:pt modelId="{06B8E755-F730-457D-9954-2CF8B62C9B91}" type="sibTrans" cxnId="{B711F860-759C-43B0-B3B2-79A22F22742E}">
      <dgm:prSet/>
      <dgm:spPr/>
      <dgm:t>
        <a:bodyPr/>
        <a:lstStyle/>
        <a:p>
          <a:endParaRPr lang="en-US"/>
        </a:p>
      </dgm:t>
    </dgm:pt>
    <dgm:pt modelId="{53A713EF-F484-4007-9524-A154E211F885}">
      <dgm:prSet phldrT="[Text]"/>
      <dgm:spPr/>
      <dgm:t>
        <a:bodyPr/>
        <a:lstStyle/>
        <a:p>
          <a:r>
            <a:rPr lang="en-US" dirty="0"/>
            <a:t>Open book challenge.</a:t>
          </a:r>
        </a:p>
      </dgm:t>
    </dgm:pt>
    <dgm:pt modelId="{EAB7DC66-EA2E-439E-B599-37ECB218C1FA}" type="parTrans" cxnId="{2B82BE85-120C-4546-A5E4-FD882D222065}">
      <dgm:prSet/>
      <dgm:spPr/>
    </dgm:pt>
    <dgm:pt modelId="{3E1776DF-073F-4338-A0C4-21DD47799047}" type="sibTrans" cxnId="{2B82BE85-120C-4546-A5E4-FD882D222065}">
      <dgm:prSet/>
      <dgm:spPr/>
    </dgm:pt>
    <dgm:pt modelId="{7933D637-4823-4419-A0B3-C02653813521}">
      <dgm:prSet/>
      <dgm:spPr/>
      <dgm:t>
        <a:bodyPr/>
        <a:lstStyle/>
        <a:p>
          <a:r>
            <a:rPr lang="en-US" dirty="0"/>
            <a:t>Supplier Control</a:t>
          </a:r>
        </a:p>
      </dgm:t>
    </dgm:pt>
    <dgm:pt modelId="{E2A9B457-629E-4587-86ED-EE75877BA714}" type="parTrans" cxnId="{85AB1024-8F2D-418F-B2E7-716686605C13}">
      <dgm:prSet/>
      <dgm:spPr/>
    </dgm:pt>
    <dgm:pt modelId="{F5C4CF78-082E-4973-9761-E81DFC9D8BCE}" type="sibTrans" cxnId="{85AB1024-8F2D-418F-B2E7-716686605C13}">
      <dgm:prSet/>
      <dgm:spPr/>
    </dgm:pt>
    <dgm:pt modelId="{3D5F8B0E-3C1C-47CA-BDDB-9201959CC318}">
      <dgm:prSet/>
      <dgm:spPr/>
      <dgm:t>
        <a:bodyPr/>
        <a:lstStyle/>
        <a:p>
          <a:r>
            <a:rPr lang="en-US" dirty="0"/>
            <a:t>KPIs.</a:t>
          </a:r>
        </a:p>
      </dgm:t>
    </dgm:pt>
    <dgm:pt modelId="{0422950F-6FA6-424B-B639-3B6FD73CA88C}" type="parTrans" cxnId="{A343662F-9267-4C6C-9737-4E66B9698302}">
      <dgm:prSet/>
      <dgm:spPr/>
    </dgm:pt>
    <dgm:pt modelId="{E1ACF3A0-0BDA-4EBE-B390-0F31E4C86EF8}" type="sibTrans" cxnId="{A343662F-9267-4C6C-9737-4E66B9698302}">
      <dgm:prSet/>
      <dgm:spPr/>
    </dgm:pt>
    <dgm:pt modelId="{8285776C-D4B0-4099-96B3-DDE8E57EF5AF}">
      <dgm:prSet/>
      <dgm:spPr/>
      <dgm:t>
        <a:bodyPr/>
        <a:lstStyle/>
        <a:p>
          <a:r>
            <a:rPr lang="en-US" dirty="0"/>
            <a:t>Credit Checks.</a:t>
          </a:r>
        </a:p>
      </dgm:t>
    </dgm:pt>
    <dgm:pt modelId="{6DAA0066-911D-4D55-B388-6EE30E6AFC41}" type="parTrans" cxnId="{14608EF0-0088-41F6-9DF4-56B1194728F6}">
      <dgm:prSet/>
      <dgm:spPr/>
    </dgm:pt>
    <dgm:pt modelId="{0CFDD5EC-B2B0-4D93-AA02-3E677E2BEA5B}" type="sibTrans" cxnId="{14608EF0-0088-41F6-9DF4-56B1194728F6}">
      <dgm:prSet/>
      <dgm:spPr/>
    </dgm:pt>
    <dgm:pt modelId="{E3119EFF-EC36-46A3-8F28-6C9A1D6CDEC4}" type="pres">
      <dgm:prSet presAssocID="{EC61B077-B237-4760-96B1-FABFEA1EA546}" presName="linear" presStyleCnt="0">
        <dgm:presLayoutVars>
          <dgm:animLvl val="lvl"/>
          <dgm:resizeHandles val="exact"/>
        </dgm:presLayoutVars>
      </dgm:prSet>
      <dgm:spPr/>
    </dgm:pt>
    <dgm:pt modelId="{4966F82D-4D56-4224-B647-D7FF9F733B55}" type="pres">
      <dgm:prSet presAssocID="{119D1477-EAC6-4E8D-B1F7-4D5A9A9BF6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7C6010-4678-458E-8F49-59A6B9A262E0}" type="pres">
      <dgm:prSet presAssocID="{119D1477-EAC6-4E8D-B1F7-4D5A9A9BF6CC}" presName="childText" presStyleLbl="revTx" presStyleIdx="0" presStyleCnt="3">
        <dgm:presLayoutVars>
          <dgm:bulletEnabled val="1"/>
        </dgm:presLayoutVars>
      </dgm:prSet>
      <dgm:spPr/>
    </dgm:pt>
    <dgm:pt modelId="{123BADCF-A65F-48F2-84E4-7450EE3E2B11}" type="pres">
      <dgm:prSet presAssocID="{7933D637-4823-4419-A0B3-C0265381352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B4C9ED8-C332-4A4B-8CB9-E032886BB17A}" type="pres">
      <dgm:prSet presAssocID="{7933D637-4823-4419-A0B3-C02653813521}" presName="childText" presStyleLbl="revTx" presStyleIdx="1" presStyleCnt="3">
        <dgm:presLayoutVars>
          <dgm:bulletEnabled val="1"/>
        </dgm:presLayoutVars>
      </dgm:prSet>
      <dgm:spPr/>
    </dgm:pt>
    <dgm:pt modelId="{FD7BC38C-F23D-432E-98E8-7D01FAEC63F2}" type="pres">
      <dgm:prSet presAssocID="{3C4BE7EC-406C-4E7D-9D19-CFE2D397136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3D2BBD3-A2C0-4F51-8640-1BD0372430B5}" type="pres">
      <dgm:prSet presAssocID="{3C4BE7EC-406C-4E7D-9D19-CFE2D397136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E135F01E-C5F3-4BA7-9D30-FB273B6B5BB7}" srcId="{119D1477-EAC6-4E8D-B1F7-4D5A9A9BF6CC}" destId="{2A93E8B8-798B-4A0F-AFB3-C711B265DD9E}" srcOrd="0" destOrd="0" parTransId="{1629BC8A-1EFB-47E3-83A5-E6B32446F686}" sibTransId="{87E9A720-6C5F-4FFE-9B97-718B114937A3}"/>
    <dgm:cxn modelId="{A63B3221-36B6-44C4-BAA3-DB64AC90C6B6}" type="presOf" srcId="{7933D637-4823-4419-A0B3-C02653813521}" destId="{123BADCF-A65F-48F2-84E4-7450EE3E2B11}" srcOrd="0" destOrd="0" presId="urn:microsoft.com/office/officeart/2005/8/layout/vList2"/>
    <dgm:cxn modelId="{14608EF0-0088-41F6-9DF4-56B1194728F6}" srcId="{7933D637-4823-4419-A0B3-C02653813521}" destId="{8285776C-D4B0-4099-96B3-DDE8E57EF5AF}" srcOrd="1" destOrd="0" parTransId="{6DAA0066-911D-4D55-B388-6EE30E6AFC41}" sibTransId="{0CFDD5EC-B2B0-4D93-AA02-3E677E2BEA5B}"/>
    <dgm:cxn modelId="{7F012A54-6CB6-45FE-B604-E1CEDB0DB199}" type="presOf" srcId="{2A93E8B8-798B-4A0F-AFB3-C711B265DD9E}" destId="{7F7C6010-4678-458E-8F49-59A6B9A262E0}" srcOrd="0" destOrd="0" presId="urn:microsoft.com/office/officeart/2005/8/layout/vList2"/>
    <dgm:cxn modelId="{69A41B48-248F-4656-B728-7EE3D3CE2D4C}" type="presOf" srcId="{3C4BE7EC-406C-4E7D-9D19-CFE2D3971367}" destId="{FD7BC38C-F23D-432E-98E8-7D01FAEC63F2}" srcOrd="0" destOrd="0" presId="urn:microsoft.com/office/officeart/2005/8/layout/vList2"/>
    <dgm:cxn modelId="{518BE9B8-B693-4E53-AFDD-D4318A2A29A5}" srcId="{3C4BE7EC-406C-4E7D-9D19-CFE2D3971367}" destId="{072A805D-D305-4059-929A-BBF6F06BF17A}" srcOrd="0" destOrd="0" parTransId="{97475C69-61D9-4213-B8CE-C89233B7D3BA}" sibTransId="{FCA6A564-9AB7-423F-88CE-5EABB14F26F9}"/>
    <dgm:cxn modelId="{E552A41F-689F-41D4-8929-F6401EDCBCAC}" type="presOf" srcId="{D98FE246-22A3-421C-AF9F-2BBA820B983F}" destId="{7F7C6010-4678-458E-8F49-59A6B9A262E0}" srcOrd="0" destOrd="1" presId="urn:microsoft.com/office/officeart/2005/8/layout/vList2"/>
    <dgm:cxn modelId="{5BDA4B20-13EC-4CF6-8909-0D2B37203391}" type="presOf" srcId="{8285776C-D4B0-4099-96B3-DDE8E57EF5AF}" destId="{6B4C9ED8-C332-4A4B-8CB9-E032886BB17A}" srcOrd="0" destOrd="1" presId="urn:microsoft.com/office/officeart/2005/8/layout/vList2"/>
    <dgm:cxn modelId="{26B5FA64-79B0-4C09-A174-E3C450226C8A}" type="presOf" srcId="{3D5F8B0E-3C1C-47CA-BDDB-9201959CC318}" destId="{6B4C9ED8-C332-4A4B-8CB9-E032886BB17A}" srcOrd="0" destOrd="0" presId="urn:microsoft.com/office/officeart/2005/8/layout/vList2"/>
    <dgm:cxn modelId="{2B82BE85-120C-4546-A5E4-FD882D222065}" srcId="{119D1477-EAC6-4E8D-B1F7-4D5A9A9BF6CC}" destId="{53A713EF-F484-4007-9524-A154E211F885}" srcOrd="2" destOrd="0" parTransId="{EAB7DC66-EA2E-439E-B599-37ECB218C1FA}" sibTransId="{3E1776DF-073F-4338-A0C4-21DD47799047}"/>
    <dgm:cxn modelId="{6D0F557B-269C-4828-875E-0D7D621527D7}" type="presOf" srcId="{53A713EF-F484-4007-9524-A154E211F885}" destId="{7F7C6010-4678-458E-8F49-59A6B9A262E0}" srcOrd="0" destOrd="2" presId="urn:microsoft.com/office/officeart/2005/8/layout/vList2"/>
    <dgm:cxn modelId="{B711F860-759C-43B0-B3B2-79A22F22742E}" srcId="{119D1477-EAC6-4E8D-B1F7-4D5A9A9BF6CC}" destId="{D98FE246-22A3-421C-AF9F-2BBA820B983F}" srcOrd="1" destOrd="0" parTransId="{D9A5B490-4636-420C-A403-1A397CD51653}" sibTransId="{06B8E755-F730-457D-9954-2CF8B62C9B91}"/>
    <dgm:cxn modelId="{24C55858-0063-4915-A285-48FE327B9F78}" srcId="{EC61B077-B237-4760-96B1-FABFEA1EA546}" destId="{3C4BE7EC-406C-4E7D-9D19-CFE2D3971367}" srcOrd="2" destOrd="0" parTransId="{DBC966D1-369B-45D8-8DAB-71A391C9C425}" sibTransId="{714A689D-7E0A-477D-9287-76D936FACF17}"/>
    <dgm:cxn modelId="{93CA575C-2EE4-4E36-B909-860AC2AD11EF}" type="presOf" srcId="{EC61B077-B237-4760-96B1-FABFEA1EA546}" destId="{E3119EFF-EC36-46A3-8F28-6C9A1D6CDEC4}" srcOrd="0" destOrd="0" presId="urn:microsoft.com/office/officeart/2005/8/layout/vList2"/>
    <dgm:cxn modelId="{6957349A-78E2-42DD-859C-0BCE174ED0D0}" srcId="{EC61B077-B237-4760-96B1-FABFEA1EA546}" destId="{119D1477-EAC6-4E8D-B1F7-4D5A9A9BF6CC}" srcOrd="0" destOrd="0" parTransId="{E4BC8643-C386-4834-AA84-7DD68A6510A7}" sibTransId="{3CCC39D7-3A16-4BFA-8F1A-66D83F187435}"/>
    <dgm:cxn modelId="{060491CE-2FA2-4851-AA7F-65758FC9AA8A}" type="presOf" srcId="{072A805D-D305-4059-929A-BBF6F06BF17A}" destId="{63D2BBD3-A2C0-4F51-8640-1BD0372430B5}" srcOrd="0" destOrd="0" presId="urn:microsoft.com/office/officeart/2005/8/layout/vList2"/>
    <dgm:cxn modelId="{55A544E9-1AD6-4AF9-A65E-98EF30B366BC}" type="presOf" srcId="{119D1477-EAC6-4E8D-B1F7-4D5A9A9BF6CC}" destId="{4966F82D-4D56-4224-B647-D7FF9F733B55}" srcOrd="0" destOrd="0" presId="urn:microsoft.com/office/officeart/2005/8/layout/vList2"/>
    <dgm:cxn modelId="{85AB1024-8F2D-418F-B2E7-716686605C13}" srcId="{EC61B077-B237-4760-96B1-FABFEA1EA546}" destId="{7933D637-4823-4419-A0B3-C02653813521}" srcOrd="1" destOrd="0" parTransId="{E2A9B457-629E-4587-86ED-EE75877BA714}" sibTransId="{F5C4CF78-082E-4973-9761-E81DFC9D8BCE}"/>
    <dgm:cxn modelId="{A343662F-9267-4C6C-9737-4E66B9698302}" srcId="{7933D637-4823-4419-A0B3-C02653813521}" destId="{3D5F8B0E-3C1C-47CA-BDDB-9201959CC318}" srcOrd="0" destOrd="0" parTransId="{0422950F-6FA6-424B-B639-3B6FD73CA88C}" sibTransId="{E1ACF3A0-0BDA-4EBE-B390-0F31E4C86EF8}"/>
    <dgm:cxn modelId="{CA1CEC57-AF14-4363-9225-32F2A4B71CDE}" type="presParOf" srcId="{E3119EFF-EC36-46A3-8F28-6C9A1D6CDEC4}" destId="{4966F82D-4D56-4224-B647-D7FF9F733B55}" srcOrd="0" destOrd="0" presId="urn:microsoft.com/office/officeart/2005/8/layout/vList2"/>
    <dgm:cxn modelId="{BBB64873-83A3-4493-B72B-26A3B0B11F9A}" type="presParOf" srcId="{E3119EFF-EC36-46A3-8F28-6C9A1D6CDEC4}" destId="{7F7C6010-4678-458E-8F49-59A6B9A262E0}" srcOrd="1" destOrd="0" presId="urn:microsoft.com/office/officeart/2005/8/layout/vList2"/>
    <dgm:cxn modelId="{BF86A5D7-AEFE-4926-9D75-7C49C6FDC28A}" type="presParOf" srcId="{E3119EFF-EC36-46A3-8F28-6C9A1D6CDEC4}" destId="{123BADCF-A65F-48F2-84E4-7450EE3E2B11}" srcOrd="2" destOrd="0" presId="urn:microsoft.com/office/officeart/2005/8/layout/vList2"/>
    <dgm:cxn modelId="{A34D1199-D345-419D-9682-712792CE9888}" type="presParOf" srcId="{E3119EFF-EC36-46A3-8F28-6C9A1D6CDEC4}" destId="{6B4C9ED8-C332-4A4B-8CB9-E032886BB17A}" srcOrd="3" destOrd="0" presId="urn:microsoft.com/office/officeart/2005/8/layout/vList2"/>
    <dgm:cxn modelId="{595A064B-9812-4833-98D0-D33DF42DF057}" type="presParOf" srcId="{E3119EFF-EC36-46A3-8F28-6C9A1D6CDEC4}" destId="{FD7BC38C-F23D-432E-98E8-7D01FAEC63F2}" srcOrd="4" destOrd="0" presId="urn:microsoft.com/office/officeart/2005/8/layout/vList2"/>
    <dgm:cxn modelId="{1DA45B1A-8905-47C0-9165-CD210FC7BC7B}" type="presParOf" srcId="{E3119EFF-EC36-46A3-8F28-6C9A1D6CDEC4}" destId="{63D2BBD3-A2C0-4F51-8640-1BD0372430B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0088F-5159-4350-A57A-157BE511E3A8}">
      <dsp:nvSpPr>
        <dsp:cNvPr id="0" name=""/>
        <dsp:cNvSpPr/>
      </dsp:nvSpPr>
      <dsp:spPr>
        <a:xfrm>
          <a:off x="-5998656" y="-917901"/>
          <a:ext cx="7141047" cy="7141047"/>
        </a:xfrm>
        <a:prstGeom prst="blockArc">
          <a:avLst>
            <a:gd name="adj1" fmla="val 18900000"/>
            <a:gd name="adj2" fmla="val 2700000"/>
            <a:gd name="adj3" fmla="val 30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999D8-659B-4845-8727-892A9EBE182D}">
      <dsp:nvSpPr>
        <dsp:cNvPr id="0" name=""/>
        <dsp:cNvSpPr/>
      </dsp:nvSpPr>
      <dsp:spPr>
        <a:xfrm>
          <a:off x="499236" y="331471"/>
          <a:ext cx="7838452" cy="6633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6548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Contract Management</a:t>
          </a:r>
        </a:p>
      </dsp:txBody>
      <dsp:txXfrm>
        <a:off x="499236" y="331471"/>
        <a:ext cx="7838452" cy="663367"/>
      </dsp:txXfrm>
    </dsp:sp>
    <dsp:sp modelId="{C9BA844D-FBFF-410A-97DF-04005265591C}">
      <dsp:nvSpPr>
        <dsp:cNvPr id="0" name=""/>
        <dsp:cNvSpPr/>
      </dsp:nvSpPr>
      <dsp:spPr>
        <a:xfrm>
          <a:off x="84631" y="248550"/>
          <a:ext cx="829209" cy="829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CA1599-A46E-48A0-AFE1-C2C503F704F2}">
      <dsp:nvSpPr>
        <dsp:cNvPr id="0" name=""/>
        <dsp:cNvSpPr/>
      </dsp:nvSpPr>
      <dsp:spPr>
        <a:xfrm>
          <a:off x="974586" y="1326204"/>
          <a:ext cx="7363102" cy="6633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6548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Cooperation</a:t>
          </a:r>
        </a:p>
      </dsp:txBody>
      <dsp:txXfrm>
        <a:off x="974586" y="1326204"/>
        <a:ext cx="7363102" cy="663367"/>
      </dsp:txXfrm>
    </dsp:sp>
    <dsp:sp modelId="{57624099-2369-4BD4-AE87-FA72C54116BF}">
      <dsp:nvSpPr>
        <dsp:cNvPr id="0" name=""/>
        <dsp:cNvSpPr/>
      </dsp:nvSpPr>
      <dsp:spPr>
        <a:xfrm>
          <a:off x="559981" y="1243283"/>
          <a:ext cx="829209" cy="829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BCCF83-1020-4E37-8DB1-502441E1F68D}">
      <dsp:nvSpPr>
        <dsp:cNvPr id="0" name=""/>
        <dsp:cNvSpPr/>
      </dsp:nvSpPr>
      <dsp:spPr>
        <a:xfrm>
          <a:off x="1120480" y="2320938"/>
          <a:ext cx="7217208" cy="6633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6548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Savings</a:t>
          </a:r>
        </a:p>
      </dsp:txBody>
      <dsp:txXfrm>
        <a:off x="1120480" y="2320938"/>
        <a:ext cx="7217208" cy="663367"/>
      </dsp:txXfrm>
    </dsp:sp>
    <dsp:sp modelId="{EF669DFF-E914-4E02-8DD3-C08BCC7FE141}">
      <dsp:nvSpPr>
        <dsp:cNvPr id="0" name=""/>
        <dsp:cNvSpPr/>
      </dsp:nvSpPr>
      <dsp:spPr>
        <a:xfrm>
          <a:off x="705875" y="2238017"/>
          <a:ext cx="829209" cy="829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01AF3D-D042-49FB-A4BA-1E40D1E093E8}">
      <dsp:nvSpPr>
        <dsp:cNvPr id="0" name=""/>
        <dsp:cNvSpPr/>
      </dsp:nvSpPr>
      <dsp:spPr>
        <a:xfrm>
          <a:off x="974586" y="3315671"/>
          <a:ext cx="7363102" cy="6633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6548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Resource Management</a:t>
          </a:r>
        </a:p>
      </dsp:txBody>
      <dsp:txXfrm>
        <a:off x="974586" y="3315671"/>
        <a:ext cx="7363102" cy="663367"/>
      </dsp:txXfrm>
    </dsp:sp>
    <dsp:sp modelId="{2A006D90-0379-4F08-8C2C-379046780716}">
      <dsp:nvSpPr>
        <dsp:cNvPr id="0" name=""/>
        <dsp:cNvSpPr/>
      </dsp:nvSpPr>
      <dsp:spPr>
        <a:xfrm>
          <a:off x="559981" y="3232750"/>
          <a:ext cx="829209" cy="829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5200F7-4F8E-4A5A-9F46-F9D5235E3AC4}">
      <dsp:nvSpPr>
        <dsp:cNvPr id="0" name=""/>
        <dsp:cNvSpPr/>
      </dsp:nvSpPr>
      <dsp:spPr>
        <a:xfrm>
          <a:off x="499236" y="4310404"/>
          <a:ext cx="7838452" cy="6633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6548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Control</a:t>
          </a:r>
          <a:endParaRPr lang="en-US" sz="3200" kern="1200" dirty="0"/>
        </a:p>
      </dsp:txBody>
      <dsp:txXfrm>
        <a:off x="499236" y="4310404"/>
        <a:ext cx="7838452" cy="663367"/>
      </dsp:txXfrm>
    </dsp:sp>
    <dsp:sp modelId="{142ABBC2-2675-4352-BEBE-E4F8569755AC}">
      <dsp:nvSpPr>
        <dsp:cNvPr id="0" name=""/>
        <dsp:cNvSpPr/>
      </dsp:nvSpPr>
      <dsp:spPr>
        <a:xfrm>
          <a:off x="84631" y="4227483"/>
          <a:ext cx="829209" cy="829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F82D-4D56-4224-B647-D7FF9F733B55}">
      <dsp:nvSpPr>
        <dsp:cNvPr id="0" name=""/>
        <dsp:cNvSpPr/>
      </dsp:nvSpPr>
      <dsp:spPr>
        <a:xfrm>
          <a:off x="0" y="216708"/>
          <a:ext cx="8412480" cy="617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Pricing models review</a:t>
          </a:r>
        </a:p>
      </dsp:txBody>
      <dsp:txXfrm>
        <a:off x="30157" y="246865"/>
        <a:ext cx="8352166" cy="557445"/>
      </dsp:txXfrm>
    </dsp:sp>
    <dsp:sp modelId="{7F7C6010-4678-458E-8F49-59A6B9A262E0}">
      <dsp:nvSpPr>
        <dsp:cNvPr id="0" name=""/>
        <dsp:cNvSpPr/>
      </dsp:nvSpPr>
      <dsp:spPr>
        <a:xfrm>
          <a:off x="0" y="834468"/>
          <a:ext cx="8412480" cy="101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Discount system challenge: switching to net prices, removing discount and rebate systems where appropriate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“Extras” system challenge.</a:t>
          </a:r>
        </a:p>
      </dsp:txBody>
      <dsp:txXfrm>
        <a:off x="0" y="834468"/>
        <a:ext cx="8412480" cy="1018440"/>
      </dsp:txXfrm>
    </dsp:sp>
    <dsp:sp modelId="{FD7BC38C-F23D-432E-98E8-7D01FAEC63F2}">
      <dsp:nvSpPr>
        <dsp:cNvPr id="0" name=""/>
        <dsp:cNvSpPr/>
      </dsp:nvSpPr>
      <dsp:spPr>
        <a:xfrm>
          <a:off x="0" y="1852909"/>
          <a:ext cx="8412480" cy="617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Warranties review</a:t>
          </a:r>
        </a:p>
      </dsp:txBody>
      <dsp:txXfrm>
        <a:off x="30157" y="1883066"/>
        <a:ext cx="8352166" cy="557445"/>
      </dsp:txXfrm>
    </dsp:sp>
    <dsp:sp modelId="{63D2BBD3-A2C0-4F51-8640-1BD0372430B5}">
      <dsp:nvSpPr>
        <dsp:cNvPr id="0" name=""/>
        <dsp:cNvSpPr/>
      </dsp:nvSpPr>
      <dsp:spPr>
        <a:xfrm>
          <a:off x="0" y="2470668"/>
          <a:ext cx="841248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Remove unneeded worthless warranties. Checking failure rates against age of items shows probability of failure. Most manufacturers provide warranties for the time when the failures do not happen.</a:t>
          </a:r>
        </a:p>
      </dsp:txBody>
      <dsp:txXfrm>
        <a:off x="0" y="2470668"/>
        <a:ext cx="8412480" cy="943920"/>
      </dsp:txXfrm>
    </dsp:sp>
    <dsp:sp modelId="{8081AF48-6AEB-4663-92AE-E77EF06C5277}">
      <dsp:nvSpPr>
        <dsp:cNvPr id="0" name=""/>
        <dsp:cNvSpPr/>
      </dsp:nvSpPr>
      <dsp:spPr>
        <a:xfrm>
          <a:off x="0" y="3414589"/>
          <a:ext cx="8412480" cy="617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Payment terms</a:t>
          </a:r>
        </a:p>
      </dsp:txBody>
      <dsp:txXfrm>
        <a:off x="30157" y="3444746"/>
        <a:ext cx="8352166" cy="557445"/>
      </dsp:txXfrm>
    </dsp:sp>
    <dsp:sp modelId="{320723FD-567A-4B18-BD81-DC5E97AFAE87}">
      <dsp:nvSpPr>
        <dsp:cNvPr id="0" name=""/>
        <dsp:cNvSpPr/>
      </dsp:nvSpPr>
      <dsp:spPr>
        <a:xfrm>
          <a:off x="0" y="4032349"/>
          <a:ext cx="8412480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Reverse payment terms challenge. Interest fees are likely to go down. Challenge suppliers what kind of discount would they give for payment terms improvement. 2% discount for 30 days equals 24% annual interest fee. If the company gets money cheaper in bank – it is a saving. </a:t>
          </a:r>
        </a:p>
      </dsp:txBody>
      <dsp:txXfrm>
        <a:off x="0" y="4032349"/>
        <a:ext cx="8412480" cy="1242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F82D-4D56-4224-B647-D7FF9F733B55}">
      <dsp:nvSpPr>
        <dsp:cNvPr id="0" name=""/>
        <dsp:cNvSpPr/>
      </dsp:nvSpPr>
      <dsp:spPr>
        <a:xfrm>
          <a:off x="0" y="99131"/>
          <a:ext cx="8412480" cy="617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Using frameworks</a:t>
          </a:r>
        </a:p>
      </dsp:txBody>
      <dsp:txXfrm>
        <a:off x="30157" y="129288"/>
        <a:ext cx="8352166" cy="557445"/>
      </dsp:txXfrm>
    </dsp:sp>
    <dsp:sp modelId="{7F7C6010-4678-458E-8F49-59A6B9A262E0}">
      <dsp:nvSpPr>
        <dsp:cNvPr id="0" name=""/>
        <dsp:cNvSpPr/>
      </dsp:nvSpPr>
      <dsp:spPr>
        <a:xfrm>
          <a:off x="0" y="716891"/>
          <a:ext cx="8412480" cy="1092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Check existing frameworks looking for synergies.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Where possible – use free of charge framework assessment.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Check for framework synergies with public sector knowledge.</a:t>
          </a:r>
        </a:p>
      </dsp:txBody>
      <dsp:txXfrm>
        <a:off x="0" y="716891"/>
        <a:ext cx="8412480" cy="1092960"/>
      </dsp:txXfrm>
    </dsp:sp>
    <dsp:sp modelId="{FD7BC38C-F23D-432E-98E8-7D01FAEC63F2}">
      <dsp:nvSpPr>
        <dsp:cNvPr id="0" name=""/>
        <dsp:cNvSpPr/>
      </dsp:nvSpPr>
      <dsp:spPr>
        <a:xfrm>
          <a:off x="0" y="1809851"/>
          <a:ext cx="8412480" cy="617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Supplier involvement</a:t>
          </a:r>
        </a:p>
      </dsp:txBody>
      <dsp:txXfrm>
        <a:off x="30157" y="1840008"/>
        <a:ext cx="8352166" cy="557445"/>
      </dsp:txXfrm>
    </dsp:sp>
    <dsp:sp modelId="{63D2BBD3-A2C0-4F51-8640-1BD0372430B5}">
      <dsp:nvSpPr>
        <dsp:cNvPr id="0" name=""/>
        <dsp:cNvSpPr/>
      </dsp:nvSpPr>
      <dsp:spPr>
        <a:xfrm>
          <a:off x="0" y="2427611"/>
          <a:ext cx="8412480" cy="131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Challenge the suppliers to do the legwork for you: any needed market reviews, analysis: that is saved time and effort.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Supplier relationships management: Cost of Poor Quality identification and mitigation.</a:t>
          </a:r>
        </a:p>
      </dsp:txBody>
      <dsp:txXfrm>
        <a:off x="0" y="2427611"/>
        <a:ext cx="8412480" cy="1316520"/>
      </dsp:txXfrm>
    </dsp:sp>
    <dsp:sp modelId="{4F18ECAE-2DE3-4AD9-B518-0A3DF03F16BC}">
      <dsp:nvSpPr>
        <dsp:cNvPr id="0" name=""/>
        <dsp:cNvSpPr/>
      </dsp:nvSpPr>
      <dsp:spPr>
        <a:xfrm>
          <a:off x="0" y="3744131"/>
          <a:ext cx="8412480" cy="617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Benchmarking</a:t>
          </a:r>
        </a:p>
      </dsp:txBody>
      <dsp:txXfrm>
        <a:off x="30157" y="3774288"/>
        <a:ext cx="8352166" cy="557445"/>
      </dsp:txXfrm>
    </dsp:sp>
    <dsp:sp modelId="{EB3F693E-5498-480A-BB3D-A6D2F35E73AC}">
      <dsp:nvSpPr>
        <dsp:cNvPr id="0" name=""/>
        <dsp:cNvSpPr/>
      </dsp:nvSpPr>
      <dsp:spPr>
        <a:xfrm>
          <a:off x="0" y="4361891"/>
          <a:ext cx="8412480" cy="1092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KPIs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Benchmarking against best in class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Benchmarking among internal units</a:t>
          </a:r>
        </a:p>
      </dsp:txBody>
      <dsp:txXfrm>
        <a:off x="0" y="4361891"/>
        <a:ext cx="8412480" cy="10929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F82D-4D56-4224-B647-D7FF9F733B55}">
      <dsp:nvSpPr>
        <dsp:cNvPr id="0" name=""/>
        <dsp:cNvSpPr/>
      </dsp:nvSpPr>
      <dsp:spPr>
        <a:xfrm>
          <a:off x="0" y="65786"/>
          <a:ext cx="8412480" cy="720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Demand Management</a:t>
          </a:r>
        </a:p>
      </dsp:txBody>
      <dsp:txXfrm>
        <a:off x="35183" y="100969"/>
        <a:ext cx="8342114" cy="650354"/>
      </dsp:txXfrm>
    </dsp:sp>
    <dsp:sp modelId="{7F7C6010-4678-458E-8F49-59A6B9A262E0}">
      <dsp:nvSpPr>
        <dsp:cNvPr id="0" name=""/>
        <dsp:cNvSpPr/>
      </dsp:nvSpPr>
      <dsp:spPr>
        <a:xfrm>
          <a:off x="0" y="786506"/>
          <a:ext cx="8412480" cy="1246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Frequencies.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Scope.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Specifications.</a:t>
          </a:r>
        </a:p>
      </dsp:txBody>
      <dsp:txXfrm>
        <a:off x="0" y="786506"/>
        <a:ext cx="8412480" cy="1246140"/>
      </dsp:txXfrm>
    </dsp:sp>
    <dsp:sp modelId="{FD7BC38C-F23D-432E-98E8-7D01FAEC63F2}">
      <dsp:nvSpPr>
        <dsp:cNvPr id="0" name=""/>
        <dsp:cNvSpPr/>
      </dsp:nvSpPr>
      <dsp:spPr>
        <a:xfrm>
          <a:off x="0" y="2038163"/>
          <a:ext cx="8412480" cy="720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Total Cost of Ownership</a:t>
          </a:r>
        </a:p>
      </dsp:txBody>
      <dsp:txXfrm>
        <a:off x="35183" y="2073346"/>
        <a:ext cx="8342114" cy="650354"/>
      </dsp:txXfrm>
    </dsp:sp>
    <dsp:sp modelId="{63D2BBD3-A2C0-4F51-8640-1BD0372430B5}">
      <dsp:nvSpPr>
        <dsp:cNvPr id="0" name=""/>
        <dsp:cNvSpPr/>
      </dsp:nvSpPr>
      <dsp:spPr>
        <a:xfrm>
          <a:off x="0" y="2753366"/>
          <a:ext cx="8412480" cy="825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Different ways of buying.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Challenging full life-cycle costs.</a:t>
          </a:r>
        </a:p>
      </dsp:txBody>
      <dsp:txXfrm>
        <a:off x="0" y="2753366"/>
        <a:ext cx="8412480" cy="825930"/>
      </dsp:txXfrm>
    </dsp:sp>
    <dsp:sp modelId="{EC6A1D20-CC10-4362-A2F0-0406930915AB}">
      <dsp:nvSpPr>
        <dsp:cNvPr id="0" name=""/>
        <dsp:cNvSpPr/>
      </dsp:nvSpPr>
      <dsp:spPr>
        <a:xfrm>
          <a:off x="0" y="3579296"/>
          <a:ext cx="8412480" cy="720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Process Improvements</a:t>
          </a:r>
        </a:p>
      </dsp:txBody>
      <dsp:txXfrm>
        <a:off x="35183" y="3614479"/>
        <a:ext cx="8342114" cy="650354"/>
      </dsp:txXfrm>
    </dsp:sp>
    <dsp:sp modelId="{3DC7D732-9355-442D-B201-5EFD447EC251}">
      <dsp:nvSpPr>
        <dsp:cNvPr id="0" name=""/>
        <dsp:cNvSpPr/>
      </dsp:nvSpPr>
      <dsp:spPr>
        <a:xfrm>
          <a:off x="0" y="4300016"/>
          <a:ext cx="8412480" cy="1188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Electronic buying – administration costs reduction.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Removing inefficiencies – implementing tools to get best quantity brake or volume based prices. </a:t>
          </a:r>
        </a:p>
      </dsp:txBody>
      <dsp:txXfrm>
        <a:off x="0" y="4300016"/>
        <a:ext cx="8412480" cy="11881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F82D-4D56-4224-B647-D7FF9F733B55}">
      <dsp:nvSpPr>
        <dsp:cNvPr id="0" name=""/>
        <dsp:cNvSpPr/>
      </dsp:nvSpPr>
      <dsp:spPr>
        <a:xfrm>
          <a:off x="0" y="349522"/>
          <a:ext cx="8412480" cy="1158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Ad hoc spend</a:t>
          </a:r>
        </a:p>
      </dsp:txBody>
      <dsp:txXfrm>
        <a:off x="56543" y="406065"/>
        <a:ext cx="8299394" cy="1045213"/>
      </dsp:txXfrm>
    </dsp:sp>
    <dsp:sp modelId="{7F7C6010-4678-458E-8F49-59A6B9A262E0}">
      <dsp:nvSpPr>
        <dsp:cNvPr id="0" name=""/>
        <dsp:cNvSpPr/>
      </dsp:nvSpPr>
      <dsp:spPr>
        <a:xfrm>
          <a:off x="0" y="1507822"/>
          <a:ext cx="8412480" cy="1327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/>
            <a:t>Procurement planning improvements. 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/>
            <a:t>Approved Supplier List.</a:t>
          </a:r>
        </a:p>
      </dsp:txBody>
      <dsp:txXfrm>
        <a:off x="0" y="1507822"/>
        <a:ext cx="8412480" cy="1327387"/>
      </dsp:txXfrm>
    </dsp:sp>
    <dsp:sp modelId="{FD7BC38C-F23D-432E-98E8-7D01FAEC63F2}">
      <dsp:nvSpPr>
        <dsp:cNvPr id="0" name=""/>
        <dsp:cNvSpPr/>
      </dsp:nvSpPr>
      <dsp:spPr>
        <a:xfrm>
          <a:off x="0" y="2835210"/>
          <a:ext cx="8412480" cy="1158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Inventory </a:t>
          </a:r>
        </a:p>
      </dsp:txBody>
      <dsp:txXfrm>
        <a:off x="56543" y="2891753"/>
        <a:ext cx="8299394" cy="1045213"/>
      </dsp:txXfrm>
    </dsp:sp>
    <dsp:sp modelId="{63D2BBD3-A2C0-4F51-8640-1BD0372430B5}">
      <dsp:nvSpPr>
        <dsp:cNvPr id="0" name=""/>
        <dsp:cNvSpPr/>
      </dsp:nvSpPr>
      <dsp:spPr>
        <a:xfrm>
          <a:off x="0" y="3993510"/>
          <a:ext cx="8412480" cy="1210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/>
            <a:t>Analyze inventory turns, working capital and improve it. </a:t>
          </a:r>
        </a:p>
      </dsp:txBody>
      <dsp:txXfrm>
        <a:off x="0" y="3993510"/>
        <a:ext cx="8412480" cy="12109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F82D-4D56-4224-B647-D7FF9F733B55}">
      <dsp:nvSpPr>
        <dsp:cNvPr id="0" name=""/>
        <dsp:cNvSpPr/>
      </dsp:nvSpPr>
      <dsp:spPr>
        <a:xfrm>
          <a:off x="0" y="41"/>
          <a:ext cx="8412480" cy="849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Category control</a:t>
          </a:r>
        </a:p>
      </dsp:txBody>
      <dsp:txXfrm>
        <a:off x="41465" y="41506"/>
        <a:ext cx="8329550" cy="766490"/>
      </dsp:txXfrm>
    </dsp:sp>
    <dsp:sp modelId="{7F7C6010-4678-458E-8F49-59A6B9A262E0}">
      <dsp:nvSpPr>
        <dsp:cNvPr id="0" name=""/>
        <dsp:cNvSpPr/>
      </dsp:nvSpPr>
      <dsp:spPr>
        <a:xfrm>
          <a:off x="0" y="849461"/>
          <a:ext cx="8412480" cy="1468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Price sense checks for outsourced item procurement.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Second tier supplier checks.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Open book challenge.</a:t>
          </a:r>
        </a:p>
      </dsp:txBody>
      <dsp:txXfrm>
        <a:off x="0" y="849461"/>
        <a:ext cx="8412480" cy="1468665"/>
      </dsp:txXfrm>
    </dsp:sp>
    <dsp:sp modelId="{123BADCF-A65F-48F2-84E4-7450EE3E2B11}">
      <dsp:nvSpPr>
        <dsp:cNvPr id="0" name=""/>
        <dsp:cNvSpPr/>
      </dsp:nvSpPr>
      <dsp:spPr>
        <a:xfrm>
          <a:off x="0" y="2318126"/>
          <a:ext cx="8412480" cy="849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Supplier Control</a:t>
          </a:r>
        </a:p>
      </dsp:txBody>
      <dsp:txXfrm>
        <a:off x="41465" y="2359591"/>
        <a:ext cx="8329550" cy="766490"/>
      </dsp:txXfrm>
    </dsp:sp>
    <dsp:sp modelId="{6B4C9ED8-C332-4A4B-8CB9-E032886BB17A}">
      <dsp:nvSpPr>
        <dsp:cNvPr id="0" name=""/>
        <dsp:cNvSpPr/>
      </dsp:nvSpPr>
      <dsp:spPr>
        <a:xfrm>
          <a:off x="0" y="3167546"/>
          <a:ext cx="8412480" cy="990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KPIs.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Credit Checks.</a:t>
          </a:r>
        </a:p>
      </dsp:txBody>
      <dsp:txXfrm>
        <a:off x="0" y="3167546"/>
        <a:ext cx="8412480" cy="990495"/>
      </dsp:txXfrm>
    </dsp:sp>
    <dsp:sp modelId="{FD7BC38C-F23D-432E-98E8-7D01FAEC63F2}">
      <dsp:nvSpPr>
        <dsp:cNvPr id="0" name=""/>
        <dsp:cNvSpPr/>
      </dsp:nvSpPr>
      <dsp:spPr>
        <a:xfrm>
          <a:off x="0" y="4158041"/>
          <a:ext cx="8412480" cy="849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 Business Score Carding (BSC) approach</a:t>
          </a:r>
        </a:p>
      </dsp:txBody>
      <dsp:txXfrm>
        <a:off x="41465" y="4199506"/>
        <a:ext cx="8329550" cy="766490"/>
      </dsp:txXfrm>
    </dsp:sp>
    <dsp:sp modelId="{63D2BBD3-A2C0-4F51-8640-1BD0372430B5}">
      <dsp:nvSpPr>
        <dsp:cNvPr id="0" name=""/>
        <dsp:cNvSpPr/>
      </dsp:nvSpPr>
      <dsp:spPr>
        <a:xfrm>
          <a:off x="0" y="5007461"/>
          <a:ext cx="8412480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096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KPIs for Efficiency, Compliance, Accuracy. </a:t>
          </a:r>
        </a:p>
      </dsp:txBody>
      <dsp:txXfrm>
        <a:off x="0" y="5007461"/>
        <a:ext cx="8412480" cy="546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7/8/2016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7/8/2016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E0FA9E5-6744-4841-888F-9E7CC0C2B7EC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Ideas for today and tomorrow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FM / MRO</a:t>
            </a:r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25860" y="404664"/>
            <a:ext cx="8412480" cy="630936"/>
          </a:xfrm>
        </p:spPr>
        <p:txBody>
          <a:bodyPr/>
          <a:lstStyle/>
          <a:p>
            <a:r>
              <a:rPr lang="en-GB" dirty="0"/>
              <a:t>List of Directions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13744923"/>
              </p:ext>
            </p:extLst>
          </p:nvPr>
        </p:nvGraphicFramePr>
        <p:xfrm>
          <a:off x="1125860" y="1195535"/>
          <a:ext cx="8412480" cy="5305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92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5760" y="201168"/>
            <a:ext cx="8412480" cy="630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FM / MRO Contract management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29692856"/>
              </p:ext>
            </p:extLst>
          </p:nvPr>
        </p:nvGraphicFramePr>
        <p:xfrm>
          <a:off x="332145" y="832104"/>
          <a:ext cx="8412480" cy="549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76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5760" y="201168"/>
            <a:ext cx="8412480" cy="630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FM / MRO Cooperation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79024022"/>
              </p:ext>
            </p:extLst>
          </p:nvPr>
        </p:nvGraphicFramePr>
        <p:xfrm>
          <a:off x="365760" y="832103"/>
          <a:ext cx="8412480" cy="5553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6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5760" y="201168"/>
            <a:ext cx="8412480" cy="630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FM / MRO Savings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00588414"/>
              </p:ext>
            </p:extLst>
          </p:nvPr>
        </p:nvGraphicFramePr>
        <p:xfrm>
          <a:off x="365760" y="832103"/>
          <a:ext cx="8412480" cy="5553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874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5760" y="201168"/>
            <a:ext cx="8412480" cy="630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FM / MRO Resource Management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91484172"/>
              </p:ext>
            </p:extLst>
          </p:nvPr>
        </p:nvGraphicFramePr>
        <p:xfrm>
          <a:off x="365760" y="832103"/>
          <a:ext cx="8412480" cy="5553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474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5760" y="201168"/>
            <a:ext cx="8412480" cy="630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FM / MRO Control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45817874"/>
              </p:ext>
            </p:extLst>
          </p:nvPr>
        </p:nvGraphicFramePr>
        <p:xfrm>
          <a:off x="365760" y="832103"/>
          <a:ext cx="8412480" cy="5553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3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strategy presentatio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trategy presentation" id="{8652783A-F43B-4C47-8F3C-48F967BE0382}" vid="{232EED29-0899-40B2-8969-E379F11A5395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E1DFAE-A563-49ED-B827-D954CB21C6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strategy presentation</Template>
  <TotalTime>0</TotalTime>
  <Words>342</Words>
  <Application>Microsoft Office PowerPoint</Application>
  <PresentationFormat>Custom</PresentationFormat>
  <Paragraphs>56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Palatino Linotype</vt:lpstr>
      <vt:lpstr>Business strategy presentation</vt:lpstr>
      <vt:lpstr>FM / MRO</vt:lpstr>
      <vt:lpstr>List of Directions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2016-07-08T15:21:51Z</dcterms:created>
  <dcterms:modified xsi:type="dcterms:W3CDTF">2016-07-08T15:29:52Z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TC034606639991</vt:lpwstr>
  </property>
</Properties>
</file>